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1" r:id="rId2"/>
    <p:sldMasterId id="2147483668" r:id="rId3"/>
    <p:sldMasterId id="2147483675" r:id="rId4"/>
  </p:sldMasterIdLst>
  <p:handoutMasterIdLst>
    <p:handoutMasterId r:id="rId14"/>
  </p:handoutMasterIdLst>
  <p:sldIdLst>
    <p:sldId id="266" r:id="rId5"/>
    <p:sldId id="257" r:id="rId6"/>
    <p:sldId id="262" r:id="rId7"/>
    <p:sldId id="260" r:id="rId8"/>
    <p:sldId id="261" r:id="rId9"/>
    <p:sldId id="264" r:id="rId10"/>
    <p:sldId id="263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69" d="100"/>
          <a:sy n="69" d="100"/>
        </p:scale>
        <p:origin x="-67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35669F-12B3-40F7-B88B-A2F1B5BE83AC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D0A298-6EF2-4727-9C7C-E897A24D80BF}">
      <dgm:prSet phldrT="[Текст]"/>
      <dgm:spPr/>
      <dgm:t>
        <a:bodyPr/>
        <a:lstStyle/>
        <a:p>
          <a:r>
            <a:rPr lang="ru-RU" dirty="0" smtClean="0"/>
            <a:t>Обследование существующего положения</a:t>
          </a:r>
          <a:endParaRPr lang="ru-RU" dirty="0"/>
        </a:p>
      </dgm:t>
    </dgm:pt>
    <dgm:pt modelId="{3EE95A7F-21A8-4C6B-A117-2ACAC8AF69DF}" type="parTrans" cxnId="{1B08E08C-013B-4603-8D49-752A45157BA6}">
      <dgm:prSet/>
      <dgm:spPr/>
      <dgm:t>
        <a:bodyPr/>
        <a:lstStyle/>
        <a:p>
          <a:endParaRPr lang="ru-RU"/>
        </a:p>
      </dgm:t>
    </dgm:pt>
    <dgm:pt modelId="{6D43D551-81CA-4C88-9A57-7B4855A7274F}" type="sibTrans" cxnId="{1B08E08C-013B-4603-8D49-752A45157BA6}">
      <dgm:prSet/>
      <dgm:spPr/>
      <dgm:t>
        <a:bodyPr/>
        <a:lstStyle/>
        <a:p>
          <a:endParaRPr lang="ru-RU"/>
        </a:p>
      </dgm:t>
    </dgm:pt>
    <dgm:pt modelId="{39E4510A-5ACE-401A-8FF3-48D614CB2CBA}">
      <dgm:prSet phldrT="[Текст]"/>
      <dgm:spPr/>
      <dgm:t>
        <a:bodyPr/>
        <a:lstStyle/>
        <a:p>
          <a:r>
            <a:rPr lang="ru-RU" dirty="0" smtClean="0"/>
            <a:t>Выбор стратегии управления</a:t>
          </a:r>
          <a:endParaRPr lang="ru-RU" dirty="0"/>
        </a:p>
      </dgm:t>
    </dgm:pt>
    <dgm:pt modelId="{4BE15129-648D-4321-ADA6-73EAD9E9E11F}" type="parTrans" cxnId="{4A67B5E1-C22A-475A-BF22-F7001C15923C}">
      <dgm:prSet/>
      <dgm:spPr/>
      <dgm:t>
        <a:bodyPr/>
        <a:lstStyle/>
        <a:p>
          <a:endParaRPr lang="ru-RU"/>
        </a:p>
      </dgm:t>
    </dgm:pt>
    <dgm:pt modelId="{6E0D7F5C-8C70-45A8-A0E7-9FECAB36FB20}" type="sibTrans" cxnId="{4A67B5E1-C22A-475A-BF22-F7001C15923C}">
      <dgm:prSet/>
      <dgm:spPr/>
      <dgm:t>
        <a:bodyPr/>
        <a:lstStyle/>
        <a:p>
          <a:endParaRPr lang="ru-RU"/>
        </a:p>
      </dgm:t>
    </dgm:pt>
    <dgm:pt modelId="{3EE76E4C-AF42-46A4-ABB4-9FECF5915EC1}">
      <dgm:prSet phldrT="[Текст]"/>
      <dgm:spPr/>
      <dgm:t>
        <a:bodyPr/>
        <a:lstStyle/>
        <a:p>
          <a:r>
            <a:rPr lang="ru-RU" dirty="0" smtClean="0"/>
            <a:t>Проектирование размещения оборудования</a:t>
          </a:r>
          <a:endParaRPr lang="ru-RU" dirty="0"/>
        </a:p>
      </dgm:t>
    </dgm:pt>
    <dgm:pt modelId="{20C6BD67-0490-4FC3-8D1B-3F2B7D9F319B}" type="parTrans" cxnId="{2442C75F-7A07-4504-9874-CF897DFCBE30}">
      <dgm:prSet/>
      <dgm:spPr/>
      <dgm:t>
        <a:bodyPr/>
        <a:lstStyle/>
        <a:p>
          <a:endParaRPr lang="ru-RU"/>
        </a:p>
      </dgm:t>
    </dgm:pt>
    <dgm:pt modelId="{3E6FA6CA-9F79-4432-836A-55C72DB9AE97}" type="sibTrans" cxnId="{2442C75F-7A07-4504-9874-CF897DFCBE30}">
      <dgm:prSet/>
      <dgm:spPr/>
      <dgm:t>
        <a:bodyPr/>
        <a:lstStyle/>
        <a:p>
          <a:endParaRPr lang="ru-RU"/>
        </a:p>
      </dgm:t>
    </dgm:pt>
    <dgm:pt modelId="{4AF9AAC8-030B-4436-A013-379C32FF5F5D}">
      <dgm:prSet phldrT="[Текст]"/>
      <dgm:spPr/>
      <dgm:t>
        <a:bodyPr/>
        <a:lstStyle/>
        <a:p>
          <a:r>
            <a:rPr lang="ru-RU" smtClean="0"/>
            <a:t>Сбор данных о текущих параметрах движения</a:t>
          </a:r>
          <a:endParaRPr lang="ru-RU" dirty="0"/>
        </a:p>
      </dgm:t>
    </dgm:pt>
    <dgm:pt modelId="{B9A11A58-E3ED-4984-B972-3161637B1BA0}" type="parTrans" cxnId="{C2ED0A01-6D4A-4001-9367-0A02BE0924AF}">
      <dgm:prSet/>
      <dgm:spPr/>
      <dgm:t>
        <a:bodyPr/>
        <a:lstStyle/>
        <a:p>
          <a:endParaRPr lang="ru-RU"/>
        </a:p>
      </dgm:t>
    </dgm:pt>
    <dgm:pt modelId="{BAE963D0-73CC-451F-88F8-EC3D34DDB386}" type="sibTrans" cxnId="{C2ED0A01-6D4A-4001-9367-0A02BE0924AF}">
      <dgm:prSet/>
      <dgm:spPr/>
      <dgm:t>
        <a:bodyPr/>
        <a:lstStyle/>
        <a:p>
          <a:endParaRPr lang="ru-RU"/>
        </a:p>
      </dgm:t>
    </dgm:pt>
    <dgm:pt modelId="{B4CECF3C-0CCD-4FAE-9826-52E9BF8F8610}">
      <dgm:prSet phldrT="[Текст]"/>
      <dgm:spPr/>
      <dgm:t>
        <a:bodyPr/>
        <a:lstStyle/>
        <a:p>
          <a:r>
            <a:rPr lang="ru-RU" smtClean="0"/>
            <a:t>Оптимизация режимов управления дорожным движением</a:t>
          </a:r>
          <a:endParaRPr lang="ru-RU" dirty="0"/>
        </a:p>
      </dgm:t>
    </dgm:pt>
    <dgm:pt modelId="{8BAB1549-2604-4CB6-885E-637CD2ECB90E}" type="parTrans" cxnId="{7A67169B-F402-4B48-939D-37DA0FBA88E9}">
      <dgm:prSet/>
      <dgm:spPr/>
      <dgm:t>
        <a:bodyPr/>
        <a:lstStyle/>
        <a:p>
          <a:endParaRPr lang="ru-RU"/>
        </a:p>
      </dgm:t>
    </dgm:pt>
    <dgm:pt modelId="{F971F359-1267-4C03-99A1-0E600EFCC294}" type="sibTrans" cxnId="{7A67169B-F402-4B48-939D-37DA0FBA88E9}">
      <dgm:prSet/>
      <dgm:spPr/>
      <dgm:t>
        <a:bodyPr/>
        <a:lstStyle/>
        <a:p>
          <a:endParaRPr lang="ru-RU"/>
        </a:p>
      </dgm:t>
    </dgm:pt>
    <dgm:pt modelId="{EC1E69C6-77C9-4BCD-81D7-1E3FB5ED3A44}">
      <dgm:prSet phldrT="[Текст]"/>
      <dgm:spPr/>
      <dgm:t>
        <a:bodyPr/>
        <a:lstStyle/>
        <a:p>
          <a:r>
            <a:rPr lang="ru-RU" dirty="0" smtClean="0"/>
            <a:t>Сбор данных о параметрах движения после оптимизации</a:t>
          </a:r>
          <a:endParaRPr lang="ru-RU" dirty="0"/>
        </a:p>
      </dgm:t>
    </dgm:pt>
    <dgm:pt modelId="{B1FBF994-54E5-46B5-850F-E51F4EEFD64D}" type="parTrans" cxnId="{B5F9AE3E-442D-424F-A6BF-324D256F7B6E}">
      <dgm:prSet/>
      <dgm:spPr/>
      <dgm:t>
        <a:bodyPr/>
        <a:lstStyle/>
        <a:p>
          <a:endParaRPr lang="ru-RU"/>
        </a:p>
      </dgm:t>
    </dgm:pt>
    <dgm:pt modelId="{D10D414B-D319-4DE2-B0D0-578E0C3B1C04}" type="sibTrans" cxnId="{B5F9AE3E-442D-424F-A6BF-324D256F7B6E}">
      <dgm:prSet/>
      <dgm:spPr/>
      <dgm:t>
        <a:bodyPr/>
        <a:lstStyle/>
        <a:p>
          <a:endParaRPr lang="ru-RU"/>
        </a:p>
      </dgm:t>
    </dgm:pt>
    <dgm:pt modelId="{B8AB0BB7-EAD3-42BB-864E-9BF530B13388}">
      <dgm:prSet phldrT="[Текст]"/>
      <dgm:spPr/>
      <dgm:t>
        <a:bodyPr/>
        <a:lstStyle/>
        <a:p>
          <a:r>
            <a:rPr lang="ru-RU" smtClean="0"/>
            <a:t>Оценка эффективности выбранной стратегии управления</a:t>
          </a:r>
          <a:endParaRPr lang="ru-RU" dirty="0"/>
        </a:p>
      </dgm:t>
    </dgm:pt>
    <dgm:pt modelId="{A5B8C158-00FC-4CC5-AA4C-919F051563D3}" type="parTrans" cxnId="{5DF90E10-D616-451B-8EF8-75B78F3314B7}">
      <dgm:prSet/>
      <dgm:spPr/>
      <dgm:t>
        <a:bodyPr/>
        <a:lstStyle/>
        <a:p>
          <a:endParaRPr lang="ru-RU"/>
        </a:p>
      </dgm:t>
    </dgm:pt>
    <dgm:pt modelId="{D70271A1-8F15-445C-801F-74FCFCDD11DE}" type="sibTrans" cxnId="{5DF90E10-D616-451B-8EF8-75B78F3314B7}">
      <dgm:prSet/>
      <dgm:spPr/>
      <dgm:t>
        <a:bodyPr/>
        <a:lstStyle/>
        <a:p>
          <a:endParaRPr lang="ru-RU"/>
        </a:p>
      </dgm:t>
    </dgm:pt>
    <dgm:pt modelId="{5BEDFF06-6221-46D0-AECA-ACDA3846D432}" type="pres">
      <dgm:prSet presAssocID="{5135669F-12B3-40F7-B88B-A2F1B5BE83A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A6CB1F0-0C37-477E-9030-9AA7D353CF86}" type="pres">
      <dgm:prSet presAssocID="{86D0A298-6EF2-4727-9C7C-E897A24D80BF}" presName="composite" presStyleCnt="0"/>
      <dgm:spPr/>
    </dgm:pt>
    <dgm:pt modelId="{5ADEBB6E-C7BF-42B3-8B65-C32588A7D01B}" type="pres">
      <dgm:prSet presAssocID="{86D0A298-6EF2-4727-9C7C-E897A24D80BF}" presName="LShape" presStyleLbl="alignNode1" presStyleIdx="0" presStyleCnt="13"/>
      <dgm:spPr/>
    </dgm:pt>
    <dgm:pt modelId="{91DC1A9D-B14F-43CD-9DE5-E84CE93BA2A3}" type="pres">
      <dgm:prSet presAssocID="{86D0A298-6EF2-4727-9C7C-E897A24D80BF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54F69-EE44-469C-82C0-802A44822C7A}" type="pres">
      <dgm:prSet presAssocID="{86D0A298-6EF2-4727-9C7C-E897A24D80BF}" presName="Triangle" presStyleLbl="alignNode1" presStyleIdx="1" presStyleCnt="13"/>
      <dgm:spPr/>
    </dgm:pt>
    <dgm:pt modelId="{F60D8ACA-980A-4109-857C-487037D58A9E}" type="pres">
      <dgm:prSet presAssocID="{6D43D551-81CA-4C88-9A57-7B4855A7274F}" presName="sibTrans" presStyleCnt="0"/>
      <dgm:spPr/>
    </dgm:pt>
    <dgm:pt modelId="{308EA18D-994B-4737-8DFC-46D77E77C891}" type="pres">
      <dgm:prSet presAssocID="{6D43D551-81CA-4C88-9A57-7B4855A7274F}" presName="space" presStyleCnt="0"/>
      <dgm:spPr/>
    </dgm:pt>
    <dgm:pt modelId="{1E34C766-EB21-47B1-B228-C651B62B330B}" type="pres">
      <dgm:prSet presAssocID="{39E4510A-5ACE-401A-8FF3-48D614CB2CBA}" presName="composite" presStyleCnt="0"/>
      <dgm:spPr/>
    </dgm:pt>
    <dgm:pt modelId="{C546D3A9-EF30-4C28-990D-226F94DFFC90}" type="pres">
      <dgm:prSet presAssocID="{39E4510A-5ACE-401A-8FF3-48D614CB2CBA}" presName="LShape" presStyleLbl="alignNode1" presStyleIdx="2" presStyleCnt="13"/>
      <dgm:spPr/>
    </dgm:pt>
    <dgm:pt modelId="{4AAFDC22-F5E0-470A-8484-EDCA705AB60D}" type="pres">
      <dgm:prSet presAssocID="{39E4510A-5ACE-401A-8FF3-48D614CB2CBA}" presName="ParentText" presStyleLbl="revTx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CF4FC8-9203-4A4A-A790-1A3C3C4B6F77}" type="pres">
      <dgm:prSet presAssocID="{39E4510A-5ACE-401A-8FF3-48D614CB2CBA}" presName="Triangle" presStyleLbl="alignNode1" presStyleIdx="3" presStyleCnt="13"/>
      <dgm:spPr/>
    </dgm:pt>
    <dgm:pt modelId="{B89BC961-4395-48F0-9F0A-AD23F3D5D362}" type="pres">
      <dgm:prSet presAssocID="{6E0D7F5C-8C70-45A8-A0E7-9FECAB36FB20}" presName="sibTrans" presStyleCnt="0"/>
      <dgm:spPr/>
    </dgm:pt>
    <dgm:pt modelId="{20D7FBF4-D378-4324-B898-E6DC68BEA2AD}" type="pres">
      <dgm:prSet presAssocID="{6E0D7F5C-8C70-45A8-A0E7-9FECAB36FB20}" presName="space" presStyleCnt="0"/>
      <dgm:spPr/>
    </dgm:pt>
    <dgm:pt modelId="{D4CBB443-3F76-40B8-8E6F-080E07E7BA51}" type="pres">
      <dgm:prSet presAssocID="{3EE76E4C-AF42-46A4-ABB4-9FECF5915EC1}" presName="composite" presStyleCnt="0"/>
      <dgm:spPr/>
    </dgm:pt>
    <dgm:pt modelId="{E2BC0E16-DF7D-4CA8-9322-4DDB31CA8E7B}" type="pres">
      <dgm:prSet presAssocID="{3EE76E4C-AF42-46A4-ABB4-9FECF5915EC1}" presName="LShape" presStyleLbl="alignNode1" presStyleIdx="4" presStyleCnt="13"/>
      <dgm:spPr/>
    </dgm:pt>
    <dgm:pt modelId="{13CFBB32-1A6A-4853-97C9-938A004C0796}" type="pres">
      <dgm:prSet presAssocID="{3EE76E4C-AF42-46A4-ABB4-9FECF5915EC1}" presName="ParentText" presStyleLbl="revTx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A2668-48C2-4D55-9A38-D13F389CCF59}" type="pres">
      <dgm:prSet presAssocID="{3EE76E4C-AF42-46A4-ABB4-9FECF5915EC1}" presName="Triangle" presStyleLbl="alignNode1" presStyleIdx="5" presStyleCnt="13"/>
      <dgm:spPr/>
    </dgm:pt>
    <dgm:pt modelId="{8E0A9661-D88E-4F1A-9C46-0CB801877592}" type="pres">
      <dgm:prSet presAssocID="{3E6FA6CA-9F79-4432-836A-55C72DB9AE97}" presName="sibTrans" presStyleCnt="0"/>
      <dgm:spPr/>
    </dgm:pt>
    <dgm:pt modelId="{8F69BA7C-5BA9-40C9-9395-7F0E02FCA102}" type="pres">
      <dgm:prSet presAssocID="{3E6FA6CA-9F79-4432-836A-55C72DB9AE97}" presName="space" presStyleCnt="0"/>
      <dgm:spPr/>
    </dgm:pt>
    <dgm:pt modelId="{73373E97-7378-4F55-97EF-7BA8CD5C3341}" type="pres">
      <dgm:prSet presAssocID="{4AF9AAC8-030B-4436-A013-379C32FF5F5D}" presName="composite" presStyleCnt="0"/>
      <dgm:spPr/>
    </dgm:pt>
    <dgm:pt modelId="{1E4C778C-5DFF-4E4D-BA3F-2DD1AD77409C}" type="pres">
      <dgm:prSet presAssocID="{4AF9AAC8-030B-4436-A013-379C32FF5F5D}" presName="LShape" presStyleLbl="alignNode1" presStyleIdx="6" presStyleCnt="13"/>
      <dgm:spPr/>
    </dgm:pt>
    <dgm:pt modelId="{1DF35DAB-FAA6-40EF-BD78-00D65A25F84C}" type="pres">
      <dgm:prSet presAssocID="{4AF9AAC8-030B-4436-A013-379C32FF5F5D}" presName="ParentText" presStyleLbl="revTx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8FE86-A3B3-42A7-AB5C-5BC29AFB158C}" type="pres">
      <dgm:prSet presAssocID="{4AF9AAC8-030B-4436-A013-379C32FF5F5D}" presName="Triangle" presStyleLbl="alignNode1" presStyleIdx="7" presStyleCnt="13"/>
      <dgm:spPr/>
    </dgm:pt>
    <dgm:pt modelId="{B07F8BC7-6A68-43A2-9612-F202889D16E6}" type="pres">
      <dgm:prSet presAssocID="{BAE963D0-73CC-451F-88F8-EC3D34DDB386}" presName="sibTrans" presStyleCnt="0"/>
      <dgm:spPr/>
    </dgm:pt>
    <dgm:pt modelId="{E9BC8528-1B1B-4DF6-8113-2ABBDDFE3B26}" type="pres">
      <dgm:prSet presAssocID="{BAE963D0-73CC-451F-88F8-EC3D34DDB386}" presName="space" presStyleCnt="0"/>
      <dgm:spPr/>
    </dgm:pt>
    <dgm:pt modelId="{08DB359B-CF73-4707-A506-78E1FDA23FFA}" type="pres">
      <dgm:prSet presAssocID="{B4CECF3C-0CCD-4FAE-9826-52E9BF8F8610}" presName="composite" presStyleCnt="0"/>
      <dgm:spPr/>
    </dgm:pt>
    <dgm:pt modelId="{7B2F2706-CB69-4E91-ACA2-64ECBC046D41}" type="pres">
      <dgm:prSet presAssocID="{B4CECF3C-0CCD-4FAE-9826-52E9BF8F8610}" presName="LShape" presStyleLbl="alignNode1" presStyleIdx="8" presStyleCnt="13"/>
      <dgm:spPr/>
    </dgm:pt>
    <dgm:pt modelId="{01307956-3A84-4CC2-AF96-45893F986EED}" type="pres">
      <dgm:prSet presAssocID="{B4CECF3C-0CCD-4FAE-9826-52E9BF8F8610}" presName="ParentText" presStyleLbl="revTx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36BA47-08AA-44F2-A5E8-BE3FE1B48D27}" type="pres">
      <dgm:prSet presAssocID="{B4CECF3C-0CCD-4FAE-9826-52E9BF8F8610}" presName="Triangle" presStyleLbl="alignNode1" presStyleIdx="9" presStyleCnt="13"/>
      <dgm:spPr/>
    </dgm:pt>
    <dgm:pt modelId="{866458EE-0872-4D59-BE7E-0B5B8EB936DE}" type="pres">
      <dgm:prSet presAssocID="{F971F359-1267-4C03-99A1-0E600EFCC294}" presName="sibTrans" presStyleCnt="0"/>
      <dgm:spPr/>
    </dgm:pt>
    <dgm:pt modelId="{5DEAA3FF-7BF8-4D86-BE96-2592541FBF05}" type="pres">
      <dgm:prSet presAssocID="{F971F359-1267-4C03-99A1-0E600EFCC294}" presName="space" presStyleCnt="0"/>
      <dgm:spPr/>
    </dgm:pt>
    <dgm:pt modelId="{28BDEF45-E98A-48D5-B5FC-7BE169E2847D}" type="pres">
      <dgm:prSet presAssocID="{EC1E69C6-77C9-4BCD-81D7-1E3FB5ED3A44}" presName="composite" presStyleCnt="0"/>
      <dgm:spPr/>
    </dgm:pt>
    <dgm:pt modelId="{701F648D-2C46-412B-9BF4-3C109AD1EAF7}" type="pres">
      <dgm:prSet presAssocID="{EC1E69C6-77C9-4BCD-81D7-1E3FB5ED3A44}" presName="LShape" presStyleLbl="alignNode1" presStyleIdx="10" presStyleCnt="13"/>
      <dgm:spPr/>
    </dgm:pt>
    <dgm:pt modelId="{B98EFDCD-43C5-4BEE-AB9C-F7103930C5A5}" type="pres">
      <dgm:prSet presAssocID="{EC1E69C6-77C9-4BCD-81D7-1E3FB5ED3A44}" presName="ParentText" presStyleLbl="revTx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794E34-0822-4A65-9DB7-B14D7911E28B}" type="pres">
      <dgm:prSet presAssocID="{EC1E69C6-77C9-4BCD-81D7-1E3FB5ED3A44}" presName="Triangle" presStyleLbl="alignNode1" presStyleIdx="11" presStyleCnt="13"/>
      <dgm:spPr/>
    </dgm:pt>
    <dgm:pt modelId="{66D46A1F-DDC0-4365-94BA-EB7C8FE022D9}" type="pres">
      <dgm:prSet presAssocID="{D10D414B-D319-4DE2-B0D0-578E0C3B1C04}" presName="sibTrans" presStyleCnt="0"/>
      <dgm:spPr/>
    </dgm:pt>
    <dgm:pt modelId="{3B30C12F-BFB8-44B9-8760-249F42EA0A6F}" type="pres">
      <dgm:prSet presAssocID="{D10D414B-D319-4DE2-B0D0-578E0C3B1C04}" presName="space" presStyleCnt="0"/>
      <dgm:spPr/>
    </dgm:pt>
    <dgm:pt modelId="{E87C7588-8584-47CB-A5F8-693371C2F4CD}" type="pres">
      <dgm:prSet presAssocID="{B8AB0BB7-EAD3-42BB-864E-9BF530B13388}" presName="composite" presStyleCnt="0"/>
      <dgm:spPr/>
    </dgm:pt>
    <dgm:pt modelId="{22F559E7-6643-4742-9B49-1906DFEE3A19}" type="pres">
      <dgm:prSet presAssocID="{B8AB0BB7-EAD3-42BB-864E-9BF530B13388}" presName="LShape" presStyleLbl="alignNode1" presStyleIdx="12" presStyleCnt="13"/>
      <dgm:spPr/>
    </dgm:pt>
    <dgm:pt modelId="{850EE42F-3FC9-4F16-954E-C177CB8AC8FB}" type="pres">
      <dgm:prSet presAssocID="{B8AB0BB7-EAD3-42BB-864E-9BF530B13388}" presName="ParentText" presStyleLbl="revTx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08E08C-013B-4603-8D49-752A45157BA6}" srcId="{5135669F-12B3-40F7-B88B-A2F1B5BE83AC}" destId="{86D0A298-6EF2-4727-9C7C-E897A24D80BF}" srcOrd="0" destOrd="0" parTransId="{3EE95A7F-21A8-4C6B-A117-2ACAC8AF69DF}" sibTransId="{6D43D551-81CA-4C88-9A57-7B4855A7274F}"/>
    <dgm:cxn modelId="{2442C75F-7A07-4504-9874-CF897DFCBE30}" srcId="{5135669F-12B3-40F7-B88B-A2F1B5BE83AC}" destId="{3EE76E4C-AF42-46A4-ABB4-9FECF5915EC1}" srcOrd="2" destOrd="0" parTransId="{20C6BD67-0490-4FC3-8D1B-3F2B7D9F319B}" sibTransId="{3E6FA6CA-9F79-4432-836A-55C72DB9AE97}"/>
    <dgm:cxn modelId="{5DF90E10-D616-451B-8EF8-75B78F3314B7}" srcId="{5135669F-12B3-40F7-B88B-A2F1B5BE83AC}" destId="{B8AB0BB7-EAD3-42BB-864E-9BF530B13388}" srcOrd="6" destOrd="0" parTransId="{A5B8C158-00FC-4CC5-AA4C-919F051563D3}" sibTransId="{D70271A1-8F15-445C-801F-74FCFCDD11DE}"/>
    <dgm:cxn modelId="{100A54DF-B785-4350-9E39-F59ECAC79EFB}" type="presOf" srcId="{39E4510A-5ACE-401A-8FF3-48D614CB2CBA}" destId="{4AAFDC22-F5E0-470A-8484-EDCA705AB60D}" srcOrd="0" destOrd="0" presId="urn:microsoft.com/office/officeart/2009/3/layout/StepUpProcess"/>
    <dgm:cxn modelId="{7A67169B-F402-4B48-939D-37DA0FBA88E9}" srcId="{5135669F-12B3-40F7-B88B-A2F1B5BE83AC}" destId="{B4CECF3C-0CCD-4FAE-9826-52E9BF8F8610}" srcOrd="4" destOrd="0" parTransId="{8BAB1549-2604-4CB6-885E-637CD2ECB90E}" sibTransId="{F971F359-1267-4C03-99A1-0E600EFCC294}"/>
    <dgm:cxn modelId="{B014BC05-B1B9-4C49-8E40-7364AC8FFA2A}" type="presOf" srcId="{B8AB0BB7-EAD3-42BB-864E-9BF530B13388}" destId="{850EE42F-3FC9-4F16-954E-C177CB8AC8FB}" srcOrd="0" destOrd="0" presId="urn:microsoft.com/office/officeart/2009/3/layout/StepUpProcess"/>
    <dgm:cxn modelId="{C2ED0A01-6D4A-4001-9367-0A02BE0924AF}" srcId="{5135669F-12B3-40F7-B88B-A2F1B5BE83AC}" destId="{4AF9AAC8-030B-4436-A013-379C32FF5F5D}" srcOrd="3" destOrd="0" parTransId="{B9A11A58-E3ED-4984-B972-3161637B1BA0}" sibTransId="{BAE963D0-73CC-451F-88F8-EC3D34DDB386}"/>
    <dgm:cxn modelId="{402E5B10-B409-4BF6-8380-E0553168C659}" type="presOf" srcId="{EC1E69C6-77C9-4BCD-81D7-1E3FB5ED3A44}" destId="{B98EFDCD-43C5-4BEE-AB9C-F7103930C5A5}" srcOrd="0" destOrd="0" presId="urn:microsoft.com/office/officeart/2009/3/layout/StepUpProcess"/>
    <dgm:cxn modelId="{4A67B5E1-C22A-475A-BF22-F7001C15923C}" srcId="{5135669F-12B3-40F7-B88B-A2F1B5BE83AC}" destId="{39E4510A-5ACE-401A-8FF3-48D614CB2CBA}" srcOrd="1" destOrd="0" parTransId="{4BE15129-648D-4321-ADA6-73EAD9E9E11F}" sibTransId="{6E0D7F5C-8C70-45A8-A0E7-9FECAB36FB20}"/>
    <dgm:cxn modelId="{CAC0E0CA-3698-42EB-8F27-DDA52A1E4E1B}" type="presOf" srcId="{4AF9AAC8-030B-4436-A013-379C32FF5F5D}" destId="{1DF35DAB-FAA6-40EF-BD78-00D65A25F84C}" srcOrd="0" destOrd="0" presId="urn:microsoft.com/office/officeart/2009/3/layout/StepUpProcess"/>
    <dgm:cxn modelId="{B5F9AE3E-442D-424F-A6BF-324D256F7B6E}" srcId="{5135669F-12B3-40F7-B88B-A2F1B5BE83AC}" destId="{EC1E69C6-77C9-4BCD-81D7-1E3FB5ED3A44}" srcOrd="5" destOrd="0" parTransId="{B1FBF994-54E5-46B5-850F-E51F4EEFD64D}" sibTransId="{D10D414B-D319-4DE2-B0D0-578E0C3B1C04}"/>
    <dgm:cxn modelId="{51DF304C-186D-4D82-A077-D3DA43A60EF5}" type="presOf" srcId="{5135669F-12B3-40F7-B88B-A2F1B5BE83AC}" destId="{5BEDFF06-6221-46D0-AECA-ACDA3846D432}" srcOrd="0" destOrd="0" presId="urn:microsoft.com/office/officeart/2009/3/layout/StepUpProcess"/>
    <dgm:cxn modelId="{624EED8B-3FB9-4ABD-BFD4-15B587E89AD4}" type="presOf" srcId="{86D0A298-6EF2-4727-9C7C-E897A24D80BF}" destId="{91DC1A9D-B14F-43CD-9DE5-E84CE93BA2A3}" srcOrd="0" destOrd="0" presId="urn:microsoft.com/office/officeart/2009/3/layout/StepUpProcess"/>
    <dgm:cxn modelId="{463E11C3-838D-444C-9695-B49A199A47F9}" type="presOf" srcId="{B4CECF3C-0CCD-4FAE-9826-52E9BF8F8610}" destId="{01307956-3A84-4CC2-AF96-45893F986EED}" srcOrd="0" destOrd="0" presId="urn:microsoft.com/office/officeart/2009/3/layout/StepUpProcess"/>
    <dgm:cxn modelId="{1206B2DE-8C05-4A97-86E1-B8E107009C01}" type="presOf" srcId="{3EE76E4C-AF42-46A4-ABB4-9FECF5915EC1}" destId="{13CFBB32-1A6A-4853-97C9-938A004C0796}" srcOrd="0" destOrd="0" presId="urn:microsoft.com/office/officeart/2009/3/layout/StepUpProcess"/>
    <dgm:cxn modelId="{13207838-D4F3-4AA3-BC21-F50B360F9F63}" type="presParOf" srcId="{5BEDFF06-6221-46D0-AECA-ACDA3846D432}" destId="{3A6CB1F0-0C37-477E-9030-9AA7D353CF86}" srcOrd="0" destOrd="0" presId="urn:microsoft.com/office/officeart/2009/3/layout/StepUpProcess"/>
    <dgm:cxn modelId="{CCE54F6A-FF18-40B5-8ECB-D9898C6A15BB}" type="presParOf" srcId="{3A6CB1F0-0C37-477E-9030-9AA7D353CF86}" destId="{5ADEBB6E-C7BF-42B3-8B65-C32588A7D01B}" srcOrd="0" destOrd="0" presId="urn:microsoft.com/office/officeart/2009/3/layout/StepUpProcess"/>
    <dgm:cxn modelId="{92AB38D2-38D4-454A-8F03-C885E339DEC5}" type="presParOf" srcId="{3A6CB1F0-0C37-477E-9030-9AA7D353CF86}" destId="{91DC1A9D-B14F-43CD-9DE5-E84CE93BA2A3}" srcOrd="1" destOrd="0" presId="urn:microsoft.com/office/officeart/2009/3/layout/StepUpProcess"/>
    <dgm:cxn modelId="{A48D8DAD-CD5C-4CD3-91E2-7139ACED7BE0}" type="presParOf" srcId="{3A6CB1F0-0C37-477E-9030-9AA7D353CF86}" destId="{14254F69-EE44-469C-82C0-802A44822C7A}" srcOrd="2" destOrd="0" presId="urn:microsoft.com/office/officeart/2009/3/layout/StepUpProcess"/>
    <dgm:cxn modelId="{9F1A9750-D127-48E6-9BE5-4BF71FE48DDA}" type="presParOf" srcId="{5BEDFF06-6221-46D0-AECA-ACDA3846D432}" destId="{F60D8ACA-980A-4109-857C-487037D58A9E}" srcOrd="1" destOrd="0" presId="urn:microsoft.com/office/officeart/2009/3/layout/StepUpProcess"/>
    <dgm:cxn modelId="{FDB77FCF-BC30-4EB0-9A1F-F3242B9DEE0F}" type="presParOf" srcId="{F60D8ACA-980A-4109-857C-487037D58A9E}" destId="{308EA18D-994B-4737-8DFC-46D77E77C891}" srcOrd="0" destOrd="0" presId="urn:microsoft.com/office/officeart/2009/3/layout/StepUpProcess"/>
    <dgm:cxn modelId="{D9777432-4910-489A-AB31-C541C026CC94}" type="presParOf" srcId="{5BEDFF06-6221-46D0-AECA-ACDA3846D432}" destId="{1E34C766-EB21-47B1-B228-C651B62B330B}" srcOrd="2" destOrd="0" presId="urn:microsoft.com/office/officeart/2009/3/layout/StepUpProcess"/>
    <dgm:cxn modelId="{0C1B0F4D-B7E7-4492-8B89-8FECDD0D0E45}" type="presParOf" srcId="{1E34C766-EB21-47B1-B228-C651B62B330B}" destId="{C546D3A9-EF30-4C28-990D-226F94DFFC90}" srcOrd="0" destOrd="0" presId="urn:microsoft.com/office/officeart/2009/3/layout/StepUpProcess"/>
    <dgm:cxn modelId="{18F8BA33-2F09-4DF3-99CC-C312B51F8B7D}" type="presParOf" srcId="{1E34C766-EB21-47B1-B228-C651B62B330B}" destId="{4AAFDC22-F5E0-470A-8484-EDCA705AB60D}" srcOrd="1" destOrd="0" presId="urn:microsoft.com/office/officeart/2009/3/layout/StepUpProcess"/>
    <dgm:cxn modelId="{1115F411-58C7-435E-BFBC-99D7328116BE}" type="presParOf" srcId="{1E34C766-EB21-47B1-B228-C651B62B330B}" destId="{ABCF4FC8-9203-4A4A-A790-1A3C3C4B6F77}" srcOrd="2" destOrd="0" presId="urn:microsoft.com/office/officeart/2009/3/layout/StepUpProcess"/>
    <dgm:cxn modelId="{2A8C4404-0B5D-45A6-8F80-E09254C28E87}" type="presParOf" srcId="{5BEDFF06-6221-46D0-AECA-ACDA3846D432}" destId="{B89BC961-4395-48F0-9F0A-AD23F3D5D362}" srcOrd="3" destOrd="0" presId="urn:microsoft.com/office/officeart/2009/3/layout/StepUpProcess"/>
    <dgm:cxn modelId="{7F872ACB-22FE-427C-94D2-6A40C25D9767}" type="presParOf" srcId="{B89BC961-4395-48F0-9F0A-AD23F3D5D362}" destId="{20D7FBF4-D378-4324-B898-E6DC68BEA2AD}" srcOrd="0" destOrd="0" presId="urn:microsoft.com/office/officeart/2009/3/layout/StepUpProcess"/>
    <dgm:cxn modelId="{AF6A74FD-6870-4EF7-A46C-E9E90C2BD651}" type="presParOf" srcId="{5BEDFF06-6221-46D0-AECA-ACDA3846D432}" destId="{D4CBB443-3F76-40B8-8E6F-080E07E7BA51}" srcOrd="4" destOrd="0" presId="urn:microsoft.com/office/officeart/2009/3/layout/StepUpProcess"/>
    <dgm:cxn modelId="{ED1AF318-06E9-4F55-82ED-AEB85221DF6E}" type="presParOf" srcId="{D4CBB443-3F76-40B8-8E6F-080E07E7BA51}" destId="{E2BC0E16-DF7D-4CA8-9322-4DDB31CA8E7B}" srcOrd="0" destOrd="0" presId="urn:microsoft.com/office/officeart/2009/3/layout/StepUpProcess"/>
    <dgm:cxn modelId="{6368F8CE-81B6-4D16-A1DD-E0699D110CAF}" type="presParOf" srcId="{D4CBB443-3F76-40B8-8E6F-080E07E7BA51}" destId="{13CFBB32-1A6A-4853-97C9-938A004C0796}" srcOrd="1" destOrd="0" presId="urn:microsoft.com/office/officeart/2009/3/layout/StepUpProcess"/>
    <dgm:cxn modelId="{580DE060-0BEA-46F3-AB4C-A46E84D335E5}" type="presParOf" srcId="{D4CBB443-3F76-40B8-8E6F-080E07E7BA51}" destId="{8D6A2668-48C2-4D55-9A38-D13F389CCF59}" srcOrd="2" destOrd="0" presId="urn:microsoft.com/office/officeart/2009/3/layout/StepUpProcess"/>
    <dgm:cxn modelId="{3853F0AD-1790-4DDE-BE48-960A3E99E428}" type="presParOf" srcId="{5BEDFF06-6221-46D0-AECA-ACDA3846D432}" destId="{8E0A9661-D88E-4F1A-9C46-0CB801877592}" srcOrd="5" destOrd="0" presId="urn:microsoft.com/office/officeart/2009/3/layout/StepUpProcess"/>
    <dgm:cxn modelId="{F068553F-FD93-4657-BFBB-9E7F345B8918}" type="presParOf" srcId="{8E0A9661-D88E-4F1A-9C46-0CB801877592}" destId="{8F69BA7C-5BA9-40C9-9395-7F0E02FCA102}" srcOrd="0" destOrd="0" presId="urn:microsoft.com/office/officeart/2009/3/layout/StepUpProcess"/>
    <dgm:cxn modelId="{0B32A0F0-64D3-4A92-8E49-B956831CE088}" type="presParOf" srcId="{5BEDFF06-6221-46D0-AECA-ACDA3846D432}" destId="{73373E97-7378-4F55-97EF-7BA8CD5C3341}" srcOrd="6" destOrd="0" presId="urn:microsoft.com/office/officeart/2009/3/layout/StepUpProcess"/>
    <dgm:cxn modelId="{F09A579A-0856-473F-8AA4-319D0C67A8B9}" type="presParOf" srcId="{73373E97-7378-4F55-97EF-7BA8CD5C3341}" destId="{1E4C778C-5DFF-4E4D-BA3F-2DD1AD77409C}" srcOrd="0" destOrd="0" presId="urn:microsoft.com/office/officeart/2009/3/layout/StepUpProcess"/>
    <dgm:cxn modelId="{4003C62A-3D85-4442-9EFC-0C0E15CE9440}" type="presParOf" srcId="{73373E97-7378-4F55-97EF-7BA8CD5C3341}" destId="{1DF35DAB-FAA6-40EF-BD78-00D65A25F84C}" srcOrd="1" destOrd="0" presId="urn:microsoft.com/office/officeart/2009/3/layout/StepUpProcess"/>
    <dgm:cxn modelId="{F4D7A210-B7ED-4319-B3FE-4BFE720E8F44}" type="presParOf" srcId="{73373E97-7378-4F55-97EF-7BA8CD5C3341}" destId="{1A28FE86-A3B3-42A7-AB5C-5BC29AFB158C}" srcOrd="2" destOrd="0" presId="urn:microsoft.com/office/officeart/2009/3/layout/StepUpProcess"/>
    <dgm:cxn modelId="{4B922532-3B7C-4515-B4FB-F94BD6D5D98F}" type="presParOf" srcId="{5BEDFF06-6221-46D0-AECA-ACDA3846D432}" destId="{B07F8BC7-6A68-43A2-9612-F202889D16E6}" srcOrd="7" destOrd="0" presId="urn:microsoft.com/office/officeart/2009/3/layout/StepUpProcess"/>
    <dgm:cxn modelId="{F28A48ED-F003-4291-A21F-E8C32DBF32D2}" type="presParOf" srcId="{B07F8BC7-6A68-43A2-9612-F202889D16E6}" destId="{E9BC8528-1B1B-4DF6-8113-2ABBDDFE3B26}" srcOrd="0" destOrd="0" presId="urn:microsoft.com/office/officeart/2009/3/layout/StepUpProcess"/>
    <dgm:cxn modelId="{4DC1CAB2-BA6D-46D7-97E1-7940C450784F}" type="presParOf" srcId="{5BEDFF06-6221-46D0-AECA-ACDA3846D432}" destId="{08DB359B-CF73-4707-A506-78E1FDA23FFA}" srcOrd="8" destOrd="0" presId="urn:microsoft.com/office/officeart/2009/3/layout/StepUpProcess"/>
    <dgm:cxn modelId="{ADF8F1E7-BD48-4295-AB1D-DE4FADF75826}" type="presParOf" srcId="{08DB359B-CF73-4707-A506-78E1FDA23FFA}" destId="{7B2F2706-CB69-4E91-ACA2-64ECBC046D41}" srcOrd="0" destOrd="0" presId="urn:microsoft.com/office/officeart/2009/3/layout/StepUpProcess"/>
    <dgm:cxn modelId="{1D797849-9498-46BF-AD54-68B0BEAA7A04}" type="presParOf" srcId="{08DB359B-CF73-4707-A506-78E1FDA23FFA}" destId="{01307956-3A84-4CC2-AF96-45893F986EED}" srcOrd="1" destOrd="0" presId="urn:microsoft.com/office/officeart/2009/3/layout/StepUpProcess"/>
    <dgm:cxn modelId="{3C548D3F-E00F-40FD-99E1-9ED7BAAD10CE}" type="presParOf" srcId="{08DB359B-CF73-4707-A506-78E1FDA23FFA}" destId="{9236BA47-08AA-44F2-A5E8-BE3FE1B48D27}" srcOrd="2" destOrd="0" presId="urn:microsoft.com/office/officeart/2009/3/layout/StepUpProcess"/>
    <dgm:cxn modelId="{D2C103CF-8BCA-43E6-B72E-DD591346414D}" type="presParOf" srcId="{5BEDFF06-6221-46D0-AECA-ACDA3846D432}" destId="{866458EE-0872-4D59-BE7E-0B5B8EB936DE}" srcOrd="9" destOrd="0" presId="urn:microsoft.com/office/officeart/2009/3/layout/StepUpProcess"/>
    <dgm:cxn modelId="{4256C858-B03D-48BE-808F-46B54B02D458}" type="presParOf" srcId="{866458EE-0872-4D59-BE7E-0B5B8EB936DE}" destId="{5DEAA3FF-7BF8-4D86-BE96-2592541FBF05}" srcOrd="0" destOrd="0" presId="urn:microsoft.com/office/officeart/2009/3/layout/StepUpProcess"/>
    <dgm:cxn modelId="{5AADFAEA-6BF5-463E-BE7B-07E7FAA95893}" type="presParOf" srcId="{5BEDFF06-6221-46D0-AECA-ACDA3846D432}" destId="{28BDEF45-E98A-48D5-B5FC-7BE169E2847D}" srcOrd="10" destOrd="0" presId="urn:microsoft.com/office/officeart/2009/3/layout/StepUpProcess"/>
    <dgm:cxn modelId="{A5C6B274-7826-4A38-B222-D5857A7159C0}" type="presParOf" srcId="{28BDEF45-E98A-48D5-B5FC-7BE169E2847D}" destId="{701F648D-2C46-412B-9BF4-3C109AD1EAF7}" srcOrd="0" destOrd="0" presId="urn:microsoft.com/office/officeart/2009/3/layout/StepUpProcess"/>
    <dgm:cxn modelId="{614D70C7-E270-47F3-9312-7434F1947DD2}" type="presParOf" srcId="{28BDEF45-E98A-48D5-B5FC-7BE169E2847D}" destId="{B98EFDCD-43C5-4BEE-AB9C-F7103930C5A5}" srcOrd="1" destOrd="0" presId="urn:microsoft.com/office/officeart/2009/3/layout/StepUpProcess"/>
    <dgm:cxn modelId="{939EF66F-9746-4808-8934-EF862CEFC489}" type="presParOf" srcId="{28BDEF45-E98A-48D5-B5FC-7BE169E2847D}" destId="{95794E34-0822-4A65-9DB7-B14D7911E28B}" srcOrd="2" destOrd="0" presId="urn:microsoft.com/office/officeart/2009/3/layout/StepUpProcess"/>
    <dgm:cxn modelId="{8C054295-12FB-4C0E-AAE2-7410328DD7A0}" type="presParOf" srcId="{5BEDFF06-6221-46D0-AECA-ACDA3846D432}" destId="{66D46A1F-DDC0-4365-94BA-EB7C8FE022D9}" srcOrd="11" destOrd="0" presId="urn:microsoft.com/office/officeart/2009/3/layout/StepUpProcess"/>
    <dgm:cxn modelId="{F135D9FC-E69F-4211-BE6B-9AB9C50B645F}" type="presParOf" srcId="{66D46A1F-DDC0-4365-94BA-EB7C8FE022D9}" destId="{3B30C12F-BFB8-44B9-8760-249F42EA0A6F}" srcOrd="0" destOrd="0" presId="urn:microsoft.com/office/officeart/2009/3/layout/StepUpProcess"/>
    <dgm:cxn modelId="{288D53E1-B210-44FA-85D7-074AC5A22D47}" type="presParOf" srcId="{5BEDFF06-6221-46D0-AECA-ACDA3846D432}" destId="{E87C7588-8584-47CB-A5F8-693371C2F4CD}" srcOrd="12" destOrd="0" presId="urn:microsoft.com/office/officeart/2009/3/layout/StepUpProcess"/>
    <dgm:cxn modelId="{CDA0C45E-4FFE-4535-8153-3B3843021AB8}" type="presParOf" srcId="{E87C7588-8584-47CB-A5F8-693371C2F4CD}" destId="{22F559E7-6643-4742-9B49-1906DFEE3A19}" srcOrd="0" destOrd="0" presId="urn:microsoft.com/office/officeart/2009/3/layout/StepUpProcess"/>
    <dgm:cxn modelId="{98A1881F-7B5F-4764-A2E7-C8019FCCD9FF}" type="presParOf" srcId="{E87C7588-8584-47CB-A5F8-693371C2F4CD}" destId="{850EE42F-3FC9-4F16-954E-C177CB8AC8F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EBB6E-C7BF-42B3-8B65-C32588A7D01B}">
      <dsp:nvSpPr>
        <dsp:cNvPr id="0" name=""/>
        <dsp:cNvSpPr/>
      </dsp:nvSpPr>
      <dsp:spPr>
        <a:xfrm rot="5400000">
          <a:off x="300249" y="3678820"/>
          <a:ext cx="886434" cy="147500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DC1A9D-B14F-43CD-9DE5-E84CE93BA2A3}">
      <dsp:nvSpPr>
        <dsp:cNvPr id="0" name=""/>
        <dsp:cNvSpPr/>
      </dsp:nvSpPr>
      <dsp:spPr>
        <a:xfrm>
          <a:off x="152281" y="4119529"/>
          <a:ext cx="1331644" cy="1167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Обследование существующего положения</a:t>
          </a:r>
          <a:endParaRPr lang="ru-RU" sz="1300" kern="1200" dirty="0"/>
        </a:p>
      </dsp:txBody>
      <dsp:txXfrm>
        <a:off x="152281" y="4119529"/>
        <a:ext cx="1331644" cy="1167264"/>
      </dsp:txXfrm>
    </dsp:sp>
    <dsp:sp modelId="{14254F69-EE44-469C-82C0-802A44822C7A}">
      <dsp:nvSpPr>
        <dsp:cNvPr id="0" name=""/>
        <dsp:cNvSpPr/>
      </dsp:nvSpPr>
      <dsp:spPr>
        <a:xfrm>
          <a:off x="1232672" y="3570228"/>
          <a:ext cx="251253" cy="25125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46D3A9-EF30-4C28-990D-226F94DFFC90}">
      <dsp:nvSpPr>
        <dsp:cNvPr id="0" name=""/>
        <dsp:cNvSpPr/>
      </dsp:nvSpPr>
      <dsp:spPr>
        <a:xfrm rot="5400000">
          <a:off x="1930442" y="3275427"/>
          <a:ext cx="886434" cy="147500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AFDC22-F5E0-470A-8484-EDCA705AB60D}">
      <dsp:nvSpPr>
        <dsp:cNvPr id="0" name=""/>
        <dsp:cNvSpPr/>
      </dsp:nvSpPr>
      <dsp:spPr>
        <a:xfrm>
          <a:off x="1782474" y="3716136"/>
          <a:ext cx="1331644" cy="1167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Выбор стратегии управления</a:t>
          </a:r>
          <a:endParaRPr lang="ru-RU" sz="1300" kern="1200" dirty="0"/>
        </a:p>
      </dsp:txBody>
      <dsp:txXfrm>
        <a:off x="1782474" y="3716136"/>
        <a:ext cx="1331644" cy="1167264"/>
      </dsp:txXfrm>
    </dsp:sp>
    <dsp:sp modelId="{ABCF4FC8-9203-4A4A-A790-1A3C3C4B6F77}">
      <dsp:nvSpPr>
        <dsp:cNvPr id="0" name=""/>
        <dsp:cNvSpPr/>
      </dsp:nvSpPr>
      <dsp:spPr>
        <a:xfrm>
          <a:off x="2862864" y="3166835"/>
          <a:ext cx="251253" cy="25125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C0E16-DF7D-4CA8-9322-4DDB31CA8E7B}">
      <dsp:nvSpPr>
        <dsp:cNvPr id="0" name=""/>
        <dsp:cNvSpPr/>
      </dsp:nvSpPr>
      <dsp:spPr>
        <a:xfrm rot="5400000">
          <a:off x="3560634" y="2872034"/>
          <a:ext cx="886434" cy="147500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CFBB32-1A6A-4853-97C9-938A004C0796}">
      <dsp:nvSpPr>
        <dsp:cNvPr id="0" name=""/>
        <dsp:cNvSpPr/>
      </dsp:nvSpPr>
      <dsp:spPr>
        <a:xfrm>
          <a:off x="3412666" y="3312743"/>
          <a:ext cx="1331644" cy="1167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Проектирование размещения оборудования</a:t>
          </a:r>
          <a:endParaRPr lang="ru-RU" sz="1300" kern="1200" dirty="0"/>
        </a:p>
      </dsp:txBody>
      <dsp:txXfrm>
        <a:off x="3412666" y="3312743"/>
        <a:ext cx="1331644" cy="1167264"/>
      </dsp:txXfrm>
    </dsp:sp>
    <dsp:sp modelId="{8D6A2668-48C2-4D55-9A38-D13F389CCF59}">
      <dsp:nvSpPr>
        <dsp:cNvPr id="0" name=""/>
        <dsp:cNvSpPr/>
      </dsp:nvSpPr>
      <dsp:spPr>
        <a:xfrm>
          <a:off x="4493057" y="2763442"/>
          <a:ext cx="251253" cy="25125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4C778C-5DFF-4E4D-BA3F-2DD1AD77409C}">
      <dsp:nvSpPr>
        <dsp:cNvPr id="0" name=""/>
        <dsp:cNvSpPr/>
      </dsp:nvSpPr>
      <dsp:spPr>
        <a:xfrm rot="5400000">
          <a:off x="5190827" y="2468641"/>
          <a:ext cx="886434" cy="147500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F35DAB-FAA6-40EF-BD78-00D65A25F84C}">
      <dsp:nvSpPr>
        <dsp:cNvPr id="0" name=""/>
        <dsp:cNvSpPr/>
      </dsp:nvSpPr>
      <dsp:spPr>
        <a:xfrm>
          <a:off x="5042859" y="2909350"/>
          <a:ext cx="1331644" cy="1167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Сбор данных о текущих параметрах движения</a:t>
          </a:r>
          <a:endParaRPr lang="ru-RU" sz="1300" kern="1200" dirty="0"/>
        </a:p>
      </dsp:txBody>
      <dsp:txXfrm>
        <a:off x="5042859" y="2909350"/>
        <a:ext cx="1331644" cy="1167264"/>
      </dsp:txXfrm>
    </dsp:sp>
    <dsp:sp modelId="{1A28FE86-A3B3-42A7-AB5C-5BC29AFB158C}">
      <dsp:nvSpPr>
        <dsp:cNvPr id="0" name=""/>
        <dsp:cNvSpPr/>
      </dsp:nvSpPr>
      <dsp:spPr>
        <a:xfrm>
          <a:off x="6123250" y="2360050"/>
          <a:ext cx="251253" cy="25125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F2706-CB69-4E91-ACA2-64ECBC046D41}">
      <dsp:nvSpPr>
        <dsp:cNvPr id="0" name=""/>
        <dsp:cNvSpPr/>
      </dsp:nvSpPr>
      <dsp:spPr>
        <a:xfrm rot="5400000">
          <a:off x="6821020" y="2065248"/>
          <a:ext cx="886434" cy="147500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07956-3A84-4CC2-AF96-45893F986EED}">
      <dsp:nvSpPr>
        <dsp:cNvPr id="0" name=""/>
        <dsp:cNvSpPr/>
      </dsp:nvSpPr>
      <dsp:spPr>
        <a:xfrm>
          <a:off x="6673052" y="2505958"/>
          <a:ext cx="1331644" cy="1167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Оптимизация режимов управления дорожным движением</a:t>
          </a:r>
          <a:endParaRPr lang="ru-RU" sz="1300" kern="1200" dirty="0"/>
        </a:p>
      </dsp:txBody>
      <dsp:txXfrm>
        <a:off x="6673052" y="2505958"/>
        <a:ext cx="1331644" cy="1167264"/>
      </dsp:txXfrm>
    </dsp:sp>
    <dsp:sp modelId="{9236BA47-08AA-44F2-A5E8-BE3FE1B48D27}">
      <dsp:nvSpPr>
        <dsp:cNvPr id="0" name=""/>
        <dsp:cNvSpPr/>
      </dsp:nvSpPr>
      <dsp:spPr>
        <a:xfrm>
          <a:off x="7753442" y="1956657"/>
          <a:ext cx="251253" cy="25125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F648D-2C46-412B-9BF4-3C109AD1EAF7}">
      <dsp:nvSpPr>
        <dsp:cNvPr id="0" name=""/>
        <dsp:cNvSpPr/>
      </dsp:nvSpPr>
      <dsp:spPr>
        <a:xfrm rot="5400000">
          <a:off x="8451212" y="1661856"/>
          <a:ext cx="886434" cy="147500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EFDCD-43C5-4BEE-AB9C-F7103930C5A5}">
      <dsp:nvSpPr>
        <dsp:cNvPr id="0" name=""/>
        <dsp:cNvSpPr/>
      </dsp:nvSpPr>
      <dsp:spPr>
        <a:xfrm>
          <a:off x="8303244" y="2102565"/>
          <a:ext cx="1331644" cy="1167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Сбор данных о параметрах движения после оптимизации</a:t>
          </a:r>
          <a:endParaRPr lang="ru-RU" sz="1300" kern="1200" dirty="0"/>
        </a:p>
      </dsp:txBody>
      <dsp:txXfrm>
        <a:off x="8303244" y="2102565"/>
        <a:ext cx="1331644" cy="1167264"/>
      </dsp:txXfrm>
    </dsp:sp>
    <dsp:sp modelId="{95794E34-0822-4A65-9DB7-B14D7911E28B}">
      <dsp:nvSpPr>
        <dsp:cNvPr id="0" name=""/>
        <dsp:cNvSpPr/>
      </dsp:nvSpPr>
      <dsp:spPr>
        <a:xfrm>
          <a:off x="9383635" y="1553264"/>
          <a:ext cx="251253" cy="25125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559E7-6643-4742-9B49-1906DFEE3A19}">
      <dsp:nvSpPr>
        <dsp:cNvPr id="0" name=""/>
        <dsp:cNvSpPr/>
      </dsp:nvSpPr>
      <dsp:spPr>
        <a:xfrm rot="5400000">
          <a:off x="10081405" y="1258463"/>
          <a:ext cx="886434" cy="147500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EE42F-3FC9-4F16-954E-C177CB8AC8FB}">
      <dsp:nvSpPr>
        <dsp:cNvPr id="0" name=""/>
        <dsp:cNvSpPr/>
      </dsp:nvSpPr>
      <dsp:spPr>
        <a:xfrm>
          <a:off x="9933437" y="1699172"/>
          <a:ext cx="1331644" cy="1167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Оценка эффективности выбранной стратегии управления</a:t>
          </a:r>
          <a:endParaRPr lang="ru-RU" sz="1300" kern="1200" dirty="0"/>
        </a:p>
      </dsp:txBody>
      <dsp:txXfrm>
        <a:off x="9933437" y="1699172"/>
        <a:ext cx="1331644" cy="1167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683EE-DDBC-4CE1-A513-CC38E08CC730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F878A-794E-4C34-86AA-8EEBE1B0F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272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ru-RU" dirty="0" smtClean="0"/>
              <a:t>Текст…</a:t>
            </a:r>
          </a:p>
          <a:p>
            <a:pPr lvl="0"/>
            <a:r>
              <a:rPr lang="ru-RU" dirty="0" smtClean="0"/>
              <a:t>Текст…</a:t>
            </a:r>
          </a:p>
          <a:p>
            <a:pPr lvl="0"/>
            <a:r>
              <a:rPr lang="ru-RU" dirty="0" smtClean="0"/>
              <a:t>Текст…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44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0" y="2193751"/>
            <a:ext cx="12191999" cy="1325563"/>
          </a:xfrm>
        </p:spPr>
        <p:txBody>
          <a:bodyPr>
            <a:normAutofit/>
          </a:bodyPr>
          <a:lstStyle>
            <a:lvl1pPr algn="ctr">
              <a:defRPr sz="5400" baseline="0">
                <a:solidFill>
                  <a:schemeClr val="bg1"/>
                </a:solidFill>
                <a:latin typeface="Bahnschrift Light" panose="020B0502040204020203" pitchFamily="34" charset="0"/>
              </a:defRPr>
            </a:lvl1pPr>
          </a:lstStyle>
          <a:p>
            <a:r>
              <a:rPr lang="ru-RU" dirty="0" smtClean="0"/>
              <a:t>Финальный слайд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629" y="3621938"/>
            <a:ext cx="4751985" cy="33607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143" y="-813377"/>
            <a:ext cx="3795857" cy="26845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8614" y="-322543"/>
            <a:ext cx="3363809" cy="2379022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640578" y="420692"/>
            <a:ext cx="211468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Microsoft YaHei UI" pitchFamily="34" charset="-122"/>
                <a:ea typeface="Microsoft YaHei UI" pitchFamily="34" charset="-122"/>
              </a:rPr>
              <a:t>18-20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Microsoft YaHei UI" pitchFamily="34" charset="-122"/>
                <a:ea typeface="Microsoft YaHei UI" pitchFamily="34" charset="-122"/>
              </a:rPr>
              <a:t>JUNE/</a:t>
            </a:r>
            <a:r>
              <a:rPr lang="ru-RU" sz="2400" dirty="0" smtClean="0">
                <a:solidFill>
                  <a:schemeClr val="bg1"/>
                </a:solidFill>
                <a:latin typeface="Microsoft YaHei UI" pitchFamily="34" charset="-122"/>
                <a:ea typeface="Microsoft YaHei UI" pitchFamily="34" charset="-122"/>
              </a:rPr>
              <a:t>ИЮНЯ</a:t>
            </a:r>
            <a:endParaRPr lang="ru-RU" sz="2400" dirty="0">
              <a:solidFill>
                <a:schemeClr val="bg1"/>
              </a:solidFill>
              <a:latin typeface="Microsoft YaHei UI" pitchFamily="34" charset="-122"/>
              <a:ea typeface="Microsoft YaHei UI" pitchFamily="34" charset="-12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0318" y="3621938"/>
            <a:ext cx="4661792" cy="32970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143" y="-92047"/>
            <a:ext cx="4101303" cy="290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7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3" y="1122361"/>
            <a:ext cx="9144001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3" y="3602039"/>
            <a:ext cx="9144001" cy="16557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628650" indent="-171450" algn="ctr">
              <a:buFontTx/>
              <a:defRPr sz="1800"/>
            </a:lvl2pPr>
            <a:lvl3pPr marL="1120138" indent="-205738" algn="ctr">
              <a:buFontTx/>
              <a:defRPr sz="1800"/>
            </a:lvl3pPr>
            <a:lvl4pPr marL="1600200" indent="-228600" algn="ctr">
              <a:buFontTx/>
              <a:defRPr sz="1800"/>
            </a:lvl4pPr>
            <a:lvl5pPr marL="2057400" indent="-228600" algn="ctr">
              <a:buFontTx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016949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46243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46" y="1709734"/>
            <a:ext cx="10515601" cy="2852736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46" y="4589464"/>
            <a:ext cx="10515601" cy="1500184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98989"/>
                </a:solidFill>
              </a:defRPr>
            </a:lvl1pPr>
            <a:lvl2pPr marL="628650" indent="-171450">
              <a:buFontTx/>
              <a:defRPr sz="1800">
                <a:solidFill>
                  <a:srgbClr val="898989"/>
                </a:solidFill>
              </a:defRPr>
            </a:lvl2pPr>
            <a:lvl3pPr marL="1120138" indent="-205738">
              <a:buFontTx/>
              <a:defRPr sz="1800">
                <a:solidFill>
                  <a:srgbClr val="898989"/>
                </a:solidFill>
              </a:defRPr>
            </a:lvl3pPr>
            <a:lvl4pPr marL="1600200" indent="-228600">
              <a:buFontTx/>
              <a:defRPr sz="1800">
                <a:solidFill>
                  <a:srgbClr val="898989"/>
                </a:solidFill>
              </a:defRPr>
            </a:lvl4pPr>
            <a:lvl5pPr marL="2057400" indent="-228600">
              <a:buFontTx/>
              <a:defRPr sz="1800">
                <a:solidFill>
                  <a:srgbClr val="898989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837576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3" y="1825625"/>
            <a:ext cx="5181604" cy="4351339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660848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4" y="365128"/>
            <a:ext cx="10515601" cy="1325562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4" y="1681159"/>
            <a:ext cx="5157783" cy="823912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628650" indent="-171450">
              <a:buFontTx/>
              <a:defRPr sz="1800" b="1"/>
            </a:lvl2pPr>
            <a:lvl3pPr marL="1120138" indent="-205738">
              <a:buFontTx/>
              <a:defRPr sz="1800" b="1"/>
            </a:lvl3pPr>
            <a:lvl4pPr marL="1600200" indent="-228600">
              <a:buFontTx/>
              <a:defRPr sz="1800" b="1"/>
            </a:lvl4pPr>
            <a:lvl5pPr marL="2057400" indent="-228600">
              <a:buFontTx/>
              <a:defRPr sz="18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 txBox="1">
            <a:spLocks noGrp="1"/>
          </p:cNvSpPr>
          <p:nvPr>
            <p:ph type="body" sz="quarter" idx="21"/>
          </p:nvPr>
        </p:nvSpPr>
        <p:spPr>
          <a:xfrm>
            <a:off x="6172200" y="1681159"/>
            <a:ext cx="5183186" cy="823912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663752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200461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227057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4" y="987421"/>
            <a:ext cx="6172202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718457" indent="-261257">
              <a:defRPr sz="2400"/>
            </a:lvl2pPr>
            <a:lvl3pPr marL="1219200" indent="-304800">
              <a:defRPr sz="2400"/>
            </a:lvl3pPr>
            <a:lvl4pPr marL="1737360" indent="-365760">
              <a:defRPr sz="2400"/>
            </a:lvl4pPr>
            <a:lvl5pPr marL="2194560" indent="-365760"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 txBox="1">
            <a:spLocks noGrp="1"/>
          </p:cNvSpPr>
          <p:nvPr>
            <p:ph type="body" sz="quarter" idx="21"/>
          </p:nvPr>
        </p:nvSpPr>
        <p:spPr>
          <a:xfrm>
            <a:off x="839784" y="2057400"/>
            <a:ext cx="3932240" cy="381158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40709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4" y="987421"/>
            <a:ext cx="6172202" cy="48736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4" y="2057400"/>
            <a:ext cx="3932240" cy="381158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571500" indent="-114300">
              <a:buFontTx/>
              <a:defRPr sz="1200"/>
            </a:lvl2pPr>
            <a:lvl3pPr marL="1051560" indent="-137160">
              <a:buFontTx/>
              <a:defRPr sz="1200"/>
            </a:lvl3pPr>
            <a:lvl4pPr marL="1524000" indent="-152400">
              <a:buFontTx/>
              <a:defRPr sz="1200"/>
            </a:lvl4pPr>
            <a:lvl5pPr marL="1981200" indent="-152400">
              <a:buFontTx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1" cy="20591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086895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10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6960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2833263"/>
            <a:ext cx="10515600" cy="2779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Текст…</a:t>
            </a:r>
          </a:p>
          <a:p>
            <a:pPr lvl="0"/>
            <a:r>
              <a:rPr lang="ru-RU" dirty="0" smtClean="0"/>
              <a:t>Текст…</a:t>
            </a:r>
          </a:p>
          <a:p>
            <a:pPr lvl="0"/>
            <a:r>
              <a:rPr lang="ru-RU" dirty="0" smtClean="0"/>
              <a:t>Текст…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3705" y="-383855"/>
            <a:ext cx="3363809" cy="23790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85" y="-769834"/>
            <a:ext cx="3795857" cy="268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2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Montserra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143" y="-92047"/>
            <a:ext cx="4101303" cy="29006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143" y="-813377"/>
            <a:ext cx="3795857" cy="2684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8614" y="-322543"/>
            <a:ext cx="3363809" cy="2379022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1640578" y="420692"/>
            <a:ext cx="211468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Microsoft YaHei UI" pitchFamily="34" charset="-122"/>
                <a:ea typeface="Microsoft YaHei UI" pitchFamily="34" charset="-122"/>
              </a:rPr>
              <a:t>18-20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Microsoft YaHei UI" pitchFamily="34" charset="-122"/>
                <a:ea typeface="Microsoft YaHei UI" pitchFamily="34" charset="-122"/>
              </a:rPr>
              <a:t>JUNE/</a:t>
            </a:r>
            <a:r>
              <a:rPr lang="ru-RU" sz="2400" dirty="0" smtClean="0">
                <a:solidFill>
                  <a:schemeClr val="bg1"/>
                </a:solidFill>
                <a:latin typeface="Microsoft YaHei UI" pitchFamily="34" charset="-122"/>
                <a:ea typeface="Microsoft YaHei UI" pitchFamily="34" charset="-122"/>
              </a:rPr>
              <a:t>ИЮНЯ</a:t>
            </a:r>
            <a:endParaRPr lang="ru-RU" sz="2400" dirty="0">
              <a:solidFill>
                <a:schemeClr val="bg1"/>
              </a:solidFill>
              <a:latin typeface="Microsoft YaHei UI" pitchFamily="34" charset="-122"/>
              <a:ea typeface="Microsoft YaHei UI" pitchFamily="34" charset="-12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743" y="26478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раздела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31" b="42951"/>
          <a:stretch/>
        </p:blipFill>
        <p:spPr>
          <a:xfrm>
            <a:off x="-856344" y="3268472"/>
            <a:ext cx="9140371" cy="104197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49" y="2401086"/>
            <a:ext cx="6021674" cy="425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2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6E92A-BEE4-4893-8EC9-4E959FECDA05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328F8-14DF-48FC-A946-E7026E52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51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3" y="365128"/>
            <a:ext cx="10515601" cy="13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3" y="1825625"/>
            <a:ext cx="10515601" cy="435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33803" y="6435959"/>
            <a:ext cx="220002" cy="20591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900">
                <a:solidFill>
                  <a:srgbClr val="898989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 hangingPunct="0"/>
            <a:fld id="{86CB4B4D-7CA3-9044-876B-883B54F8677D}" type="slidenum">
              <a:rPr kern="0"/>
              <a:pPr hangingPunct="0"/>
              <a:t>‹#›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248159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Прямоугольник 6"/>
          <p:cNvSpPr txBox="1"/>
          <p:nvPr/>
        </p:nvSpPr>
        <p:spPr>
          <a:xfrm>
            <a:off x="8134958" y="3578938"/>
            <a:ext cx="3993725" cy="2400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 defTabSz="609630">
              <a:lnSpc>
                <a:spcPts val="2400"/>
              </a:lnSpc>
              <a:spcAft>
                <a:spcPts val="1200"/>
              </a:spcAft>
              <a:defRPr/>
            </a:pPr>
            <a:r>
              <a:rPr lang="ru-RU" sz="2800" b="1" kern="0" dirty="0">
                <a:solidFill>
                  <a:srgbClr val="FFFFFF"/>
                </a:solidFill>
                <a:latin typeface="Arial"/>
                <a:ea typeface="Lato"/>
                <a:cs typeface="Arial"/>
                <a:sym typeface="Helvetica"/>
              </a:rPr>
              <a:t>Жарков Алексей Дмитриевич  </a:t>
            </a:r>
            <a:endParaRPr lang="ru-RU" sz="2800" b="1" kern="0" dirty="0" smtClean="0">
              <a:solidFill>
                <a:srgbClr val="FFFFFF"/>
              </a:solidFill>
              <a:latin typeface="Arial"/>
              <a:ea typeface="Lato"/>
              <a:cs typeface="Arial"/>
              <a:sym typeface="Helvetica"/>
            </a:endParaRPr>
          </a:p>
          <a:p>
            <a:pPr algn="ctr" defTabSz="609630">
              <a:lnSpc>
                <a:spcPts val="2400"/>
              </a:lnSpc>
              <a:spcAft>
                <a:spcPts val="1200"/>
              </a:spcAft>
              <a:defRPr/>
            </a:pPr>
            <a:r>
              <a:rPr lang="ru-RU" sz="2400" b="1" kern="0" dirty="0" smtClean="0">
                <a:solidFill>
                  <a:srgbClr val="FFFFFF"/>
                </a:solidFill>
                <a:latin typeface="Arial"/>
                <a:ea typeface="Lato"/>
                <a:cs typeface="Arial"/>
                <a:sym typeface="Helvetica"/>
              </a:rPr>
              <a:t>Эксперт </a:t>
            </a:r>
            <a:r>
              <a:rPr lang="ru-RU" sz="2400" b="1" kern="0" dirty="0">
                <a:solidFill>
                  <a:srgbClr val="FFFFFF"/>
                </a:solidFill>
                <a:latin typeface="Arial"/>
                <a:ea typeface="Lato"/>
                <a:cs typeface="Arial"/>
                <a:sym typeface="Helvetica"/>
              </a:rPr>
              <a:t>центра компетенций ПАО "Ростелеком" по интеллектуальным транспортным системам</a:t>
            </a:r>
            <a:endParaRPr lang="ru-RU" sz="2000" b="1" kern="0" dirty="0">
              <a:solidFill>
                <a:srgbClr val="FFFFFF"/>
              </a:solidFill>
              <a:latin typeface="Arial"/>
              <a:ea typeface="Lato"/>
              <a:cs typeface="Arial"/>
              <a:sym typeface="Helvetica"/>
            </a:endParaRPr>
          </a:p>
        </p:txBody>
      </p:sp>
      <p:sp>
        <p:nvSpPr>
          <p:cNvPr id="6" name="Прямоугольник 6">
            <a:extLst>
              <a:ext uri="{FF2B5EF4-FFF2-40B4-BE49-F238E27FC236}">
                <a16:creationId xmlns="" xmlns:a16="http://schemas.microsoft.com/office/drawing/2014/main" id="{4948425D-9DC8-425A-AFE8-0F486AE2FE7D}"/>
              </a:ext>
            </a:extLst>
          </p:cNvPr>
          <p:cNvSpPr txBox="1"/>
          <p:nvPr/>
        </p:nvSpPr>
        <p:spPr>
          <a:xfrm>
            <a:off x="7129113" y="6039943"/>
            <a:ext cx="467415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r" hangingPunct="0">
              <a:defRPr sz="2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600" kern="0" dirty="0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#</a:t>
            </a:r>
            <a:r>
              <a:rPr lang="ru-RU" sz="1600" kern="0" dirty="0" err="1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УмныйГород</a:t>
            </a:r>
            <a:endParaRPr lang="ru-RU" sz="1600" kern="0" dirty="0">
              <a:solidFill>
                <a:srgbClr val="FFFFFF"/>
              </a:solidFill>
              <a:latin typeface="DIN Pro Regular" panose="020B0504020101020102" pitchFamily="34" charset="0"/>
              <a:ea typeface="+mj-ea"/>
              <a:cs typeface="DIN Pro Regular" panose="020B0504020101020102" pitchFamily="34" charset="0"/>
              <a:sym typeface="Calibri"/>
            </a:endParaRPr>
          </a:p>
          <a:p>
            <a:pPr algn="r" hangingPunct="0">
              <a:defRPr sz="2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600" kern="0" dirty="0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#</a:t>
            </a:r>
            <a:r>
              <a:rPr lang="ru-RU" sz="1600" kern="0" dirty="0" err="1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ГородаМеняютсяДляНас</a:t>
            </a:r>
            <a:endParaRPr sz="1600" kern="0" dirty="0">
              <a:solidFill>
                <a:srgbClr val="FFFFFF"/>
              </a:solidFill>
              <a:latin typeface="DIN Pro Regular" panose="020B0504020101020102" pitchFamily="34" charset="0"/>
              <a:ea typeface="+mj-ea"/>
              <a:cs typeface="DIN Pro Regular" panose="020B0504020101020102" pitchFamily="34" charset="0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119D645-7323-4235-AF87-1F2B963D23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467" y="2167212"/>
            <a:ext cx="2661749" cy="18686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A7FAC14-E46D-449B-B0E3-0DBABDB956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00" y="2163817"/>
            <a:ext cx="3973572" cy="19349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80DC361-6FB2-4200-8162-0170A052BA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36" y="253110"/>
            <a:ext cx="7620480" cy="8170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721C38E-6073-4D3B-82E0-547D85BBA4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297" y="595396"/>
            <a:ext cx="3017576" cy="3997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48636" y="4683397"/>
            <a:ext cx="7116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2400" kern="0" dirty="0">
                <a:solidFill>
                  <a:srgbClr val="FFFFFF"/>
                </a:solidFill>
                <a:sym typeface="Helvetica"/>
              </a:rPr>
              <a:t>Эффективность ИТС в цифрах</a:t>
            </a:r>
            <a:r>
              <a:rPr lang="ru-RU" sz="2400" kern="0" dirty="0">
                <a:solidFill>
                  <a:srgbClr val="000000"/>
                </a:solidFill>
                <a:sym typeface="Helvetica"/>
              </a:rPr>
              <a:t/>
            </a:r>
            <a:br>
              <a:rPr lang="ru-RU" sz="2400" kern="0" dirty="0">
                <a:solidFill>
                  <a:srgbClr val="000000"/>
                </a:solidFill>
                <a:sym typeface="Helvetica"/>
              </a:rPr>
            </a:br>
            <a:endParaRPr lang="ru-RU" sz="2400" b="1" kern="0" dirty="0">
              <a:solidFill>
                <a:srgbClr val="000000"/>
              </a:solidFill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12056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проекты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69688"/>
            <a:ext cx="10058400" cy="5576835"/>
          </a:xfrm>
          <a:prstGeom prst="rect">
            <a:avLst/>
          </a:prstGeom>
        </p:spPr>
      </p:pic>
      <p:sp>
        <p:nvSpPr>
          <p:cNvPr id="5" name="Выноска 2 4"/>
          <p:cNvSpPr/>
          <p:nvPr/>
        </p:nvSpPr>
        <p:spPr>
          <a:xfrm>
            <a:off x="5427407" y="4212140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ХМАО</a:t>
            </a:r>
            <a:endParaRPr lang="ru-RU" sz="1200" dirty="0"/>
          </a:p>
        </p:txBody>
      </p:sp>
      <p:sp>
        <p:nvSpPr>
          <p:cNvPr id="8" name="Выноска 2 7"/>
          <p:cNvSpPr/>
          <p:nvPr/>
        </p:nvSpPr>
        <p:spPr>
          <a:xfrm>
            <a:off x="6666272" y="4412718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Новосибирск</a:t>
            </a:r>
            <a:endParaRPr lang="ru-RU" sz="1200" dirty="0"/>
          </a:p>
        </p:txBody>
      </p:sp>
      <p:sp>
        <p:nvSpPr>
          <p:cNvPr id="9" name="Выноска 2 8"/>
          <p:cNvSpPr/>
          <p:nvPr/>
        </p:nvSpPr>
        <p:spPr>
          <a:xfrm>
            <a:off x="6877667" y="4802075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Новокузнецк</a:t>
            </a:r>
            <a:endParaRPr lang="ru-RU" sz="1200" dirty="0"/>
          </a:p>
        </p:txBody>
      </p:sp>
      <p:sp>
        <p:nvSpPr>
          <p:cNvPr id="10" name="Выноска 2 9"/>
          <p:cNvSpPr/>
          <p:nvPr/>
        </p:nvSpPr>
        <p:spPr>
          <a:xfrm>
            <a:off x="3246614" y="4359623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Воронеж</a:t>
            </a:r>
            <a:endParaRPr lang="ru-RU" sz="1200" dirty="0"/>
          </a:p>
        </p:txBody>
      </p:sp>
      <p:sp>
        <p:nvSpPr>
          <p:cNvPr id="11" name="Выноска 2 10"/>
          <p:cNvSpPr/>
          <p:nvPr/>
        </p:nvSpPr>
        <p:spPr>
          <a:xfrm>
            <a:off x="3618274" y="3439252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Вологда</a:t>
            </a:r>
            <a:endParaRPr lang="ru-RU" sz="1200" dirty="0"/>
          </a:p>
        </p:txBody>
      </p:sp>
      <p:sp>
        <p:nvSpPr>
          <p:cNvPr id="12" name="Выноска 2 11"/>
          <p:cNvSpPr/>
          <p:nvPr/>
        </p:nvSpPr>
        <p:spPr>
          <a:xfrm>
            <a:off x="3104050" y="3931487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Калуга</a:t>
            </a:r>
            <a:endParaRPr lang="ru-RU" sz="1200" dirty="0"/>
          </a:p>
        </p:txBody>
      </p:sp>
      <p:sp>
        <p:nvSpPr>
          <p:cNvPr id="13" name="Выноска 2 12"/>
          <p:cNvSpPr/>
          <p:nvPr/>
        </p:nvSpPr>
        <p:spPr>
          <a:xfrm>
            <a:off x="4140366" y="4526249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Самара</a:t>
            </a:r>
            <a:endParaRPr lang="ru-RU" sz="1200" dirty="0"/>
          </a:p>
        </p:txBody>
      </p:sp>
      <p:sp>
        <p:nvSpPr>
          <p:cNvPr id="14" name="Выноска 2 13"/>
          <p:cNvSpPr/>
          <p:nvPr/>
        </p:nvSpPr>
        <p:spPr>
          <a:xfrm>
            <a:off x="4383222" y="4882920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Ульяновск</a:t>
            </a:r>
            <a:endParaRPr lang="ru-RU" sz="1200" dirty="0"/>
          </a:p>
        </p:txBody>
      </p:sp>
      <p:sp>
        <p:nvSpPr>
          <p:cNvPr id="15" name="Выноска 2 14"/>
          <p:cNvSpPr/>
          <p:nvPr/>
        </p:nvSpPr>
        <p:spPr>
          <a:xfrm>
            <a:off x="7974947" y="5757771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Улан-Удэ</a:t>
            </a:r>
            <a:endParaRPr lang="ru-RU" sz="1200" dirty="0"/>
          </a:p>
        </p:txBody>
      </p:sp>
      <p:sp>
        <p:nvSpPr>
          <p:cNvPr id="16" name="Выноска 2 15"/>
          <p:cNvSpPr/>
          <p:nvPr/>
        </p:nvSpPr>
        <p:spPr>
          <a:xfrm>
            <a:off x="7007453" y="5396837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Барнаул</a:t>
            </a:r>
            <a:endParaRPr lang="ru-RU" sz="1200" dirty="0"/>
          </a:p>
        </p:txBody>
      </p:sp>
      <p:sp>
        <p:nvSpPr>
          <p:cNvPr id="17" name="Выноска 2 16"/>
          <p:cNvSpPr/>
          <p:nvPr/>
        </p:nvSpPr>
        <p:spPr>
          <a:xfrm>
            <a:off x="5002655" y="3828609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Киров</a:t>
            </a:r>
            <a:endParaRPr lang="ru-RU" sz="1200" dirty="0"/>
          </a:p>
        </p:txBody>
      </p:sp>
      <p:sp>
        <p:nvSpPr>
          <p:cNvPr id="18" name="Выноска 2 17"/>
          <p:cNvSpPr/>
          <p:nvPr/>
        </p:nvSpPr>
        <p:spPr>
          <a:xfrm>
            <a:off x="2300750" y="3203942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Калининград</a:t>
            </a:r>
            <a:endParaRPr lang="ru-RU" sz="1200" dirty="0"/>
          </a:p>
        </p:txBody>
      </p:sp>
      <p:sp>
        <p:nvSpPr>
          <p:cNvPr id="19" name="Выноска 2 18"/>
          <p:cNvSpPr/>
          <p:nvPr/>
        </p:nvSpPr>
        <p:spPr>
          <a:xfrm>
            <a:off x="3246613" y="5334940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Махачкала</a:t>
            </a:r>
            <a:endParaRPr lang="ru-RU" sz="1200" dirty="0"/>
          </a:p>
        </p:txBody>
      </p:sp>
      <p:sp>
        <p:nvSpPr>
          <p:cNvPr id="20" name="Выноска 2 19"/>
          <p:cNvSpPr/>
          <p:nvPr/>
        </p:nvSpPr>
        <p:spPr>
          <a:xfrm>
            <a:off x="9092874" y="3738731"/>
            <a:ext cx="1044185" cy="389357"/>
          </a:xfrm>
          <a:prstGeom prst="borderCallout2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Якутск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2347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достичь эффективной работы ИТС</a:t>
            </a:r>
          </a:p>
        </p:txBody>
      </p:sp>
      <p:sp>
        <p:nvSpPr>
          <p:cNvPr id="4" name="Овал 3"/>
          <p:cNvSpPr/>
          <p:nvPr/>
        </p:nvSpPr>
        <p:spPr>
          <a:xfrm>
            <a:off x="-2099144" y="2071736"/>
            <a:ext cx="5134270" cy="4952527"/>
          </a:xfrm>
          <a:prstGeom prst="ellipse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543292" y="1995167"/>
            <a:ext cx="5134270" cy="4952527"/>
          </a:xfrm>
          <a:prstGeom prst="ellipse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887794" y="2430534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607515" y="3215148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940736" y="4397565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513125" y="5860605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433069" y="2433483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736945" y="3229290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448902" y="4397565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920851" y="5860605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24635" y="2265352"/>
            <a:ext cx="3539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Увеличение средней скорости движения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940736" y="3074862"/>
            <a:ext cx="257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Сокращение транспортной </a:t>
            </a:r>
            <a:r>
              <a:rPr lang="ru-RU" dirty="0" smtClean="0"/>
              <a:t>задержки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154863" y="4118780"/>
            <a:ext cx="2689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Увеличение процента </a:t>
            </a:r>
            <a:endParaRPr lang="ru-RU" dirty="0" smtClean="0"/>
          </a:p>
          <a:p>
            <a:r>
              <a:rPr lang="ru-RU" dirty="0" smtClean="0"/>
              <a:t>свободно </a:t>
            </a:r>
            <a:r>
              <a:rPr lang="ru-RU" dirty="0"/>
              <a:t>движущихся ТС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940736" y="5581820"/>
            <a:ext cx="3111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Сокращение времени </a:t>
            </a:r>
            <a:r>
              <a:rPr lang="ru-RU" dirty="0" smtClean="0"/>
              <a:t>работы</a:t>
            </a:r>
          </a:p>
          <a:p>
            <a:r>
              <a:rPr lang="ru-RU" dirty="0" smtClean="0"/>
              <a:t> </a:t>
            </a:r>
            <a:r>
              <a:rPr lang="ru-RU" dirty="0"/>
              <a:t>УДС в режиме перегрузки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9935" y="4242305"/>
            <a:ext cx="1620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Наши цели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9323227" y="4257282"/>
            <a:ext cx="1990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Наши методы</a:t>
            </a:r>
            <a:endParaRPr lang="ru-RU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168056" y="2250018"/>
            <a:ext cx="29415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Оснащение </a:t>
            </a:r>
            <a:r>
              <a:rPr lang="ru-RU" dirty="0" smtClean="0"/>
              <a:t>оборудованием</a:t>
            </a:r>
          </a:p>
          <a:p>
            <a:pPr algn="r"/>
            <a:r>
              <a:rPr lang="ru-RU" dirty="0" smtClean="0"/>
              <a:t> </a:t>
            </a:r>
            <a:r>
              <a:rPr lang="ru-RU" dirty="0"/>
              <a:t>и ПО</a:t>
            </a:r>
          </a:p>
          <a:p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964248" y="3074862"/>
            <a:ext cx="2597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Оптимизация </a:t>
            </a:r>
            <a:r>
              <a:rPr lang="ru-RU" dirty="0" err="1"/>
              <a:t>пофазных</a:t>
            </a:r>
            <a:r>
              <a:rPr lang="ru-RU" dirty="0"/>
              <a:t> </a:t>
            </a:r>
            <a:endParaRPr lang="ru-RU" dirty="0" smtClean="0"/>
          </a:p>
          <a:p>
            <a:pPr algn="r"/>
            <a:r>
              <a:rPr lang="ru-RU" dirty="0" smtClean="0"/>
              <a:t>разъездов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385210" y="5490380"/>
            <a:ext cx="23468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/>
              <a:t>Реализация режимов </a:t>
            </a:r>
            <a:endParaRPr lang="ru-RU" dirty="0" smtClean="0"/>
          </a:p>
          <a:p>
            <a:pPr algn="r"/>
            <a:r>
              <a:rPr lang="ru-RU" dirty="0" smtClean="0"/>
              <a:t>адаптивного </a:t>
            </a:r>
          </a:p>
          <a:p>
            <a:pPr algn="r"/>
            <a:r>
              <a:rPr lang="ru-RU" dirty="0" smtClean="0"/>
              <a:t>управления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026035" y="4033066"/>
            <a:ext cx="23468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/>
              <a:t>Реализация режимов </a:t>
            </a:r>
            <a:endParaRPr lang="ru-RU" dirty="0" smtClean="0"/>
          </a:p>
          <a:p>
            <a:pPr algn="r"/>
            <a:r>
              <a:rPr lang="ru-RU" dirty="0" smtClean="0"/>
              <a:t>координированного </a:t>
            </a:r>
          </a:p>
          <a:p>
            <a:pPr algn="r"/>
            <a:r>
              <a:rPr lang="ru-RU" dirty="0" smtClean="0"/>
              <a:t>управления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0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нашей работы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858654"/>
              </p:ext>
            </p:extLst>
          </p:nvPr>
        </p:nvGraphicFramePr>
        <p:xfrm>
          <a:off x="583192" y="1637978"/>
          <a:ext cx="11162423" cy="51584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76259">
                  <a:extLst>
                    <a:ext uri="{9D8B030D-6E8A-4147-A177-3AD203B41FA5}">
                      <a16:colId xmlns="" xmlns:a16="http://schemas.microsoft.com/office/drawing/2014/main" val="3897012818"/>
                    </a:ext>
                  </a:extLst>
                </a:gridCol>
                <a:gridCol w="5165356">
                  <a:extLst>
                    <a:ext uri="{9D8B030D-6E8A-4147-A177-3AD203B41FA5}">
                      <a16:colId xmlns="" xmlns:a16="http://schemas.microsoft.com/office/drawing/2014/main" val="456188613"/>
                    </a:ext>
                  </a:extLst>
                </a:gridCol>
                <a:gridCol w="3720808">
                  <a:extLst>
                    <a:ext uri="{9D8B030D-6E8A-4147-A177-3AD203B41FA5}">
                      <a16:colId xmlns="" xmlns:a16="http://schemas.microsoft.com/office/drawing/2014/main" val="4113187844"/>
                    </a:ext>
                  </a:extLst>
                </a:gridCol>
              </a:tblGrid>
              <a:tr h="577626">
                <a:tc>
                  <a:txBody>
                    <a:bodyPr/>
                    <a:lstStyle/>
                    <a:p>
                      <a:r>
                        <a:rPr lang="ru-RU" dirty="0" smtClean="0"/>
                        <a:t>Регион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 оптимизации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Интегральная</a:t>
                      </a:r>
                      <a:r>
                        <a:rPr lang="ru-RU" baseline="0" dirty="0" smtClean="0"/>
                        <a:t> оценка эффективности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69953538"/>
                  </a:ext>
                </a:extLst>
              </a:tr>
              <a:tr h="414021">
                <a:tc>
                  <a:txBody>
                    <a:bodyPr/>
                    <a:lstStyle/>
                    <a:p>
                      <a:r>
                        <a:rPr lang="ru-RU" dirty="0" smtClean="0"/>
                        <a:t>ХМАО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Координация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 – 45 %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3102773"/>
                  </a:ext>
                </a:extLst>
              </a:tr>
              <a:tr h="577626">
                <a:tc>
                  <a:txBody>
                    <a:bodyPr/>
                    <a:lstStyle/>
                    <a:p>
                      <a:r>
                        <a:rPr lang="ru-RU" dirty="0" smtClean="0"/>
                        <a:t>Новосибирск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Координация, адаптивное управление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 – 35 %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79420742"/>
                  </a:ext>
                </a:extLst>
              </a:tr>
              <a:tr h="471005">
                <a:tc>
                  <a:txBody>
                    <a:bodyPr/>
                    <a:lstStyle/>
                    <a:p>
                      <a:r>
                        <a:rPr lang="ru-RU" dirty="0" smtClean="0"/>
                        <a:t>Новокузнецк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Координация, адаптивное управление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r>
                        <a:rPr lang="ru-RU" baseline="0" dirty="0" smtClean="0"/>
                        <a:t> – 40 %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1481133"/>
                  </a:ext>
                </a:extLst>
              </a:tr>
              <a:tr h="471005">
                <a:tc>
                  <a:txBody>
                    <a:bodyPr/>
                    <a:lstStyle/>
                    <a:p>
                      <a:r>
                        <a:rPr lang="ru-RU" dirty="0" smtClean="0"/>
                        <a:t>Ставрополь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Координация, адаптивное управление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– 35 %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14024524"/>
                  </a:ext>
                </a:extLst>
              </a:tr>
              <a:tr h="577626">
                <a:tc>
                  <a:txBody>
                    <a:bodyPr/>
                    <a:lstStyle/>
                    <a:p>
                      <a:r>
                        <a:rPr lang="ru-RU" dirty="0" smtClean="0"/>
                        <a:t>Воронеж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Координация, адаптивное управление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 – 35 %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78192932"/>
                  </a:ext>
                </a:extLst>
              </a:tr>
              <a:tr h="577626">
                <a:tc>
                  <a:txBody>
                    <a:bodyPr/>
                    <a:lstStyle/>
                    <a:p>
                      <a:r>
                        <a:rPr lang="ru-RU" dirty="0" smtClean="0"/>
                        <a:t>Вологда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Координация, адаптивное управление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 – 35 %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6712319"/>
                  </a:ext>
                </a:extLst>
              </a:tr>
              <a:tr h="414021">
                <a:tc>
                  <a:txBody>
                    <a:bodyPr/>
                    <a:lstStyle/>
                    <a:p>
                      <a:r>
                        <a:rPr lang="ru-RU" dirty="0" smtClean="0"/>
                        <a:t>Калуга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Координация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 – 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9609063"/>
                  </a:ext>
                </a:extLst>
              </a:tr>
              <a:tr h="414021">
                <a:tc>
                  <a:txBody>
                    <a:bodyPr/>
                    <a:lstStyle/>
                    <a:p>
                      <a:r>
                        <a:rPr lang="ru-RU" dirty="0" smtClean="0"/>
                        <a:t>Самара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Координация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 – 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41822490"/>
                  </a:ext>
                </a:extLst>
              </a:tr>
              <a:tr h="414021">
                <a:tc>
                  <a:txBody>
                    <a:bodyPr/>
                    <a:lstStyle/>
                    <a:p>
                      <a:r>
                        <a:rPr lang="ru-RU" dirty="0" smtClean="0"/>
                        <a:t>Ульяновск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Координация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 – 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7227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96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проектов: ХМАО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631231" y="1887796"/>
            <a:ext cx="9515659" cy="4129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581028" y="1837652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982065" y="1817004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728155" y="1811105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2249901">
            <a:off x="1150861" y="2575516"/>
            <a:ext cx="2315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Объездная ул. - ул. Ледовая</a:t>
            </a:r>
          </a:p>
        </p:txBody>
      </p:sp>
      <p:sp>
        <p:nvSpPr>
          <p:cNvPr id="10" name="Прямоугольник 9"/>
          <p:cNvSpPr/>
          <p:nvPr/>
        </p:nvSpPr>
        <p:spPr>
          <a:xfrm rot="2249901">
            <a:off x="3767108" y="2588790"/>
            <a:ext cx="24543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Объездная ул. - ул. Местная 3</a:t>
            </a:r>
          </a:p>
        </p:txBody>
      </p:sp>
      <p:sp>
        <p:nvSpPr>
          <p:cNvPr id="11" name="Прямоугольник 10"/>
          <p:cNvSpPr/>
          <p:nvPr/>
        </p:nvSpPr>
        <p:spPr>
          <a:xfrm rot="2249901">
            <a:off x="7710963" y="2662084"/>
            <a:ext cx="2900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Объездная ул. - ул. </a:t>
            </a:r>
            <a:r>
              <a:rPr lang="ru-RU" sz="1400" dirty="0" err="1"/>
              <a:t>Зеленодольская</a:t>
            </a:r>
            <a:endParaRPr lang="ru-RU" sz="1400" dirty="0"/>
          </a:p>
        </p:txBody>
      </p:sp>
      <p:pic>
        <p:nvPicPr>
          <p:cNvPr id="12" name="Picture 4" descr="https://lh7-us.googleusercontent.com/docsz/AD_4nXddvVHyWSOM7kn8r2jEutvGusawXPHLS4PGSr_WNUg8IIUYssudyq0naOp5yph_-C4fXwguhJMJu-ThMTU7vbvwQ019DDeGNKWvDOhYbjXuiFHHTdwPYuQE1FOy6GML9jiNmRwxJWxZ7WvVjwY78195wk0?key=A8pN4So1cZpUSy8utoaxA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" y="3611791"/>
            <a:ext cx="4727121" cy="3098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s://lh7-us.googleusercontent.com/docsz/AD_4nXfRpjUABsKc45982UuwevWHLkq6414evECFyQqxxjClIxiu23YQxlZELX_l9Wl1dCNQoW6SEt2htWxAZ5HVWE5R9uAuHlrZoysTDref7FY1s5BzORh2T6eOttNzhAgSPw2OIspOXL23CFfA5qO2qDPwSkA4?key=A8pN4So1cZpUSy8utoaxA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514" y="3611791"/>
            <a:ext cx="4621808" cy="3001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трелка вправо 13"/>
          <p:cNvSpPr/>
          <p:nvPr/>
        </p:nvSpPr>
        <p:spPr>
          <a:xfrm>
            <a:off x="5159924" y="5952449"/>
            <a:ext cx="2094271" cy="584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881489" y="3688482"/>
            <a:ext cx="25190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Сокращение времени в пути: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Утро: на 35%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Вечер: на 22%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Выходные: на 45%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03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проектов: Новокузнецк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631231" y="1887796"/>
            <a:ext cx="9515659" cy="4129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581028" y="1837652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982065" y="1817004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728155" y="1811105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2249901">
            <a:off x="1131210" y="2575516"/>
            <a:ext cx="23548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Ул. </a:t>
            </a:r>
            <a:r>
              <a:rPr lang="ru-RU" sz="1400" dirty="0" err="1" smtClean="0"/>
              <a:t>Курако</a:t>
            </a:r>
            <a:r>
              <a:rPr lang="ru-RU" sz="1400" dirty="0" smtClean="0"/>
              <a:t> – Пионерский пр.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 rot="2249901">
            <a:off x="4019777" y="2588790"/>
            <a:ext cx="19489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у</a:t>
            </a:r>
            <a:r>
              <a:rPr lang="ru-RU" sz="1400" dirty="0" smtClean="0"/>
              <a:t>л. </a:t>
            </a:r>
            <a:r>
              <a:rPr lang="ru-RU" sz="1400" dirty="0" err="1" smtClean="0"/>
              <a:t>Курако</a:t>
            </a:r>
            <a:r>
              <a:rPr lang="ru-RU" sz="1400" dirty="0" smtClean="0"/>
              <a:t> – ул. Кирова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 rot="2249901">
            <a:off x="8146565" y="2662084"/>
            <a:ext cx="20291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Ул. </a:t>
            </a:r>
            <a:r>
              <a:rPr lang="ru-RU" sz="1400" dirty="0" err="1" smtClean="0"/>
              <a:t>Курако</a:t>
            </a:r>
            <a:r>
              <a:rPr lang="ru-RU" sz="1400" dirty="0" smtClean="0"/>
              <a:t> </a:t>
            </a:r>
            <a:r>
              <a:rPr lang="ru-RU" sz="1400" dirty="0"/>
              <a:t>- ул. </a:t>
            </a:r>
            <a:r>
              <a:rPr lang="ru-RU" sz="1400" dirty="0" smtClean="0"/>
              <a:t>Кутузова</a:t>
            </a:r>
            <a:endParaRPr lang="ru-RU" sz="14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5159924" y="6273963"/>
            <a:ext cx="2094271" cy="584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843980" y="3980658"/>
            <a:ext cx="25190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Сокращение задержки на маршруте: 38%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Увеличение средней скорости: 10%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Процент свободно движущихся ТС: +8%</a:t>
            </a:r>
          </a:p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5920566" y="1824970"/>
            <a:ext cx="188779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2249901">
            <a:off x="5790787" y="2463961"/>
            <a:ext cx="21125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у</a:t>
            </a:r>
            <a:r>
              <a:rPr lang="ru-RU" sz="1400" dirty="0" smtClean="0"/>
              <a:t>л. </a:t>
            </a:r>
            <a:r>
              <a:rPr lang="ru-RU" sz="1400" dirty="0" err="1" smtClean="0"/>
              <a:t>Курако</a:t>
            </a:r>
            <a:r>
              <a:rPr lang="ru-RU" sz="1400" dirty="0" smtClean="0"/>
              <a:t> – ул. Суворова</a:t>
            </a:r>
            <a:endParaRPr lang="ru-RU" sz="1400" dirty="0"/>
          </a:p>
        </p:txBody>
      </p:sp>
      <p:pic>
        <p:nvPicPr>
          <p:cNvPr id="18" name="Рисунок 17"/>
          <p:cNvPicPr/>
          <p:nvPr/>
        </p:nvPicPr>
        <p:blipFill>
          <a:blip r:embed="rId2"/>
          <a:stretch>
            <a:fillRect/>
          </a:stretch>
        </p:blipFill>
        <p:spPr>
          <a:xfrm>
            <a:off x="1" y="4368780"/>
            <a:ext cx="4648692" cy="2433176"/>
          </a:xfrm>
          <a:prstGeom prst="rect">
            <a:avLst/>
          </a:prstGeom>
        </p:spPr>
      </p:pic>
      <p:pic>
        <p:nvPicPr>
          <p:cNvPr id="19" name="Рисунок 18"/>
          <p:cNvPicPr/>
          <p:nvPr/>
        </p:nvPicPr>
        <p:blipFill>
          <a:blip r:embed="rId3"/>
          <a:stretch>
            <a:fillRect/>
          </a:stretch>
        </p:blipFill>
        <p:spPr>
          <a:xfrm>
            <a:off x="7400514" y="4361585"/>
            <a:ext cx="4724077" cy="249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1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70472"/>
            <a:ext cx="12192000" cy="1325563"/>
          </a:xfrm>
        </p:spPr>
        <p:txBody>
          <a:bodyPr/>
          <a:lstStyle/>
          <a:p>
            <a:r>
              <a:rPr lang="ru-RU" dirty="0"/>
              <a:t>Наш подход к оптимизации дорожного движения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21365197"/>
              </p:ext>
            </p:extLst>
          </p:nvPr>
        </p:nvGraphicFramePr>
        <p:xfrm>
          <a:off x="362482" y="731518"/>
          <a:ext cx="11271045" cy="6839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7060" y="4269279"/>
            <a:ext cx="4667365" cy="2194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88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6">
            <a:extLst>
              <a:ext uri="{FF2B5EF4-FFF2-40B4-BE49-F238E27FC236}">
                <a16:creationId xmlns="" xmlns:a16="http://schemas.microsoft.com/office/drawing/2014/main" id="{EE00A94A-C454-43E7-843A-04769D603E27}"/>
              </a:ext>
            </a:extLst>
          </p:cNvPr>
          <p:cNvSpPr txBox="1"/>
          <p:nvPr/>
        </p:nvSpPr>
        <p:spPr>
          <a:xfrm>
            <a:off x="7129113" y="6039943"/>
            <a:ext cx="467415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r" hangingPunct="0">
              <a:defRPr sz="2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600" kern="0" dirty="0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#</a:t>
            </a:r>
            <a:r>
              <a:rPr lang="ru-RU" sz="1600" kern="0" dirty="0" err="1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УмныйГород</a:t>
            </a:r>
            <a:endParaRPr lang="ru-RU" sz="1600" kern="0" dirty="0">
              <a:solidFill>
                <a:srgbClr val="FFFFFF"/>
              </a:solidFill>
              <a:latin typeface="DIN Pro Regular" panose="020B0504020101020102" pitchFamily="34" charset="0"/>
              <a:ea typeface="+mj-ea"/>
              <a:cs typeface="DIN Pro Regular" panose="020B0504020101020102" pitchFamily="34" charset="0"/>
              <a:sym typeface="Calibri"/>
            </a:endParaRPr>
          </a:p>
          <a:p>
            <a:pPr algn="r" hangingPunct="0">
              <a:defRPr sz="2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600" kern="0" dirty="0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#</a:t>
            </a:r>
            <a:r>
              <a:rPr lang="ru-RU" sz="1600" kern="0" dirty="0" err="1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ГородаМеняютсяДляНас</a:t>
            </a:r>
            <a:endParaRPr sz="1600" kern="0" dirty="0">
              <a:solidFill>
                <a:srgbClr val="FFFFFF"/>
              </a:solidFill>
              <a:latin typeface="DIN Pro Regular" panose="020B0504020101020102" pitchFamily="34" charset="0"/>
              <a:ea typeface="+mj-ea"/>
              <a:cs typeface="DIN Pro Regular" panose="020B0504020101020102" pitchFamily="34" charset="0"/>
              <a:sym typeface="Calibri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-1" y="2193750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baseline="0">
                <a:solidFill>
                  <a:schemeClr val="bg1"/>
                </a:solidFill>
                <a:latin typeface="Bahnschrift Ligh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ru-RU" sz="4800" dirty="0" smtClean="0">
                <a:solidFill>
                  <a:sysClr val="window" lastClr="FFFFFF"/>
                </a:solidFill>
                <a:sym typeface="Helvetica"/>
              </a:rPr>
              <a:t>До 45% сократились потери времени</a:t>
            </a:r>
            <a:endParaRPr lang="ru-RU" sz="4800" dirty="0">
              <a:solidFill>
                <a:sysClr val="window" lastClr="FFFFFF"/>
              </a:solidFill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6967245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6">
            <a:extLst>
              <a:ext uri="{FF2B5EF4-FFF2-40B4-BE49-F238E27FC236}">
                <a16:creationId xmlns="" xmlns:a16="http://schemas.microsoft.com/office/drawing/2014/main" id="{77861871-C284-4DD0-B1E6-279DCD6DCEED}"/>
              </a:ext>
            </a:extLst>
          </p:cNvPr>
          <p:cNvSpPr txBox="1"/>
          <p:nvPr/>
        </p:nvSpPr>
        <p:spPr>
          <a:xfrm>
            <a:off x="7129113" y="6039943"/>
            <a:ext cx="4674151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r" hangingPunct="0">
              <a:defRPr sz="2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600" kern="0" dirty="0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#</a:t>
            </a:r>
            <a:r>
              <a:rPr lang="ru-RU" sz="1600" kern="0" dirty="0" err="1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УмныйГород</a:t>
            </a:r>
            <a:endParaRPr lang="ru-RU" sz="1600" kern="0" dirty="0">
              <a:solidFill>
                <a:srgbClr val="FFFFFF"/>
              </a:solidFill>
              <a:latin typeface="DIN Pro Regular" panose="020B0504020101020102" pitchFamily="34" charset="0"/>
              <a:ea typeface="+mj-ea"/>
              <a:cs typeface="DIN Pro Regular" panose="020B0504020101020102" pitchFamily="34" charset="0"/>
              <a:sym typeface="Calibri"/>
            </a:endParaRPr>
          </a:p>
          <a:p>
            <a:pPr algn="r" hangingPunct="0">
              <a:defRPr sz="2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600" kern="0" dirty="0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#</a:t>
            </a:r>
            <a:r>
              <a:rPr lang="ru-RU" sz="1600" kern="0" dirty="0" err="1">
                <a:solidFill>
                  <a:srgbClr val="FFFFFF"/>
                </a:solidFill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Calibri"/>
              </a:rPr>
              <a:t>ГородаМеняютсяДляНас</a:t>
            </a:r>
            <a:endParaRPr sz="1600" kern="0" dirty="0">
              <a:solidFill>
                <a:srgbClr val="FFFFFF"/>
              </a:solidFill>
              <a:latin typeface="DIN Pro Regular" panose="020B0504020101020102" pitchFamily="34" charset="0"/>
              <a:ea typeface="+mj-ea"/>
              <a:cs typeface="DIN Pro Regular" panose="020B0504020101020102" pitchFamily="34" charset="0"/>
              <a:sym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4A49AA3-1BC8-4AA7-87CC-688D0230A5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36" y="253110"/>
            <a:ext cx="7620480" cy="817041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2193751"/>
            <a:ext cx="1219199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Будьте в курсе </a:t>
            </a:r>
            <a:br>
              <a:rPr lang="ru-RU" sz="4800" dirty="0" smtClean="0">
                <a:solidFill>
                  <a:schemeClr val="bg1"/>
                </a:solidFill>
              </a:rPr>
            </a:br>
            <a:r>
              <a:rPr lang="ru-RU" sz="4800" dirty="0" smtClean="0">
                <a:solidFill>
                  <a:schemeClr val="bg1"/>
                </a:solidFill>
              </a:rPr>
              <a:t>бизнес-событий </a:t>
            </a:r>
            <a:r>
              <a:rPr lang="ru-RU" sz="4800" dirty="0" err="1" smtClean="0">
                <a:solidFill>
                  <a:schemeClr val="bg1"/>
                </a:solidFill>
              </a:rPr>
              <a:t>УрФО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841" y="3228924"/>
            <a:ext cx="2913131" cy="323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839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щи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Новый раздел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Фина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315</Words>
  <Application>Microsoft Office PowerPoint</Application>
  <PresentationFormat>Произвольный</PresentationFormat>
  <Paragraphs>105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Общий</vt:lpstr>
      <vt:lpstr>Новый раздел</vt:lpstr>
      <vt:lpstr>Финальный слайд</vt:lpstr>
      <vt:lpstr>Тема Office</vt:lpstr>
      <vt:lpstr>Презентация PowerPoint</vt:lpstr>
      <vt:lpstr>Наши проекты</vt:lpstr>
      <vt:lpstr>Как достичь эффективной работы ИТС</vt:lpstr>
      <vt:lpstr>Примеры нашей работы</vt:lpstr>
      <vt:lpstr>Примеры проектов: ХМАО</vt:lpstr>
      <vt:lpstr>Примеры проектов: Новокузнецк</vt:lpstr>
      <vt:lpstr>Наш подход к оптимизации дорожного движения</vt:lpstr>
      <vt:lpstr>Презентация PowerPoint</vt:lpstr>
      <vt:lpstr>Будьте в курсе  бизнес-событий УрФО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Жукова Валерия Сергеевна</dc:creator>
  <cp:lastModifiedBy>ux32</cp:lastModifiedBy>
  <cp:revision>22</cp:revision>
  <dcterms:created xsi:type="dcterms:W3CDTF">2024-06-10T04:47:45Z</dcterms:created>
  <dcterms:modified xsi:type="dcterms:W3CDTF">2024-06-18T08:43:14Z</dcterms:modified>
</cp:coreProperties>
</file>